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6536-0D5A-4E2D-B5A5-64C59F49B84C}" type="datetimeFigureOut">
              <a:rPr kumimoji="1" lang="ja-JP" altLang="en-US" smtClean="0"/>
              <a:t>2018/8/29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5975-4490-4959-B647-FD86CE392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929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6536-0D5A-4E2D-B5A5-64C59F49B84C}" type="datetimeFigureOut">
              <a:rPr kumimoji="1" lang="ja-JP" altLang="en-US" smtClean="0"/>
              <a:t>2018/8/29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5975-4490-4959-B647-FD86CE392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656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6536-0D5A-4E2D-B5A5-64C59F49B84C}" type="datetimeFigureOut">
              <a:rPr kumimoji="1" lang="ja-JP" altLang="en-US" smtClean="0"/>
              <a:t>2018/8/29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5975-4490-4959-B647-FD86CE392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008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6536-0D5A-4E2D-B5A5-64C59F49B84C}" type="datetimeFigureOut">
              <a:rPr kumimoji="1" lang="ja-JP" altLang="en-US" smtClean="0"/>
              <a:t>2018/8/29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5975-4490-4959-B647-FD86CE392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305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6536-0D5A-4E2D-B5A5-64C59F49B84C}" type="datetimeFigureOut">
              <a:rPr kumimoji="1" lang="ja-JP" altLang="en-US" smtClean="0"/>
              <a:t>2018/8/29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5975-4490-4959-B647-FD86CE392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192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6536-0D5A-4E2D-B5A5-64C59F49B84C}" type="datetimeFigureOut">
              <a:rPr kumimoji="1" lang="ja-JP" altLang="en-US" smtClean="0"/>
              <a:t>2018/8/29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5975-4490-4959-B647-FD86CE392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828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6536-0D5A-4E2D-B5A5-64C59F49B84C}" type="datetimeFigureOut">
              <a:rPr kumimoji="1" lang="ja-JP" altLang="en-US" smtClean="0"/>
              <a:t>2018/8/29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5975-4490-4959-B647-FD86CE392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7164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6536-0D5A-4E2D-B5A5-64C59F49B84C}" type="datetimeFigureOut">
              <a:rPr kumimoji="1" lang="ja-JP" altLang="en-US" smtClean="0"/>
              <a:t>2018/8/29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5975-4490-4959-B647-FD86CE392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536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6536-0D5A-4E2D-B5A5-64C59F49B84C}" type="datetimeFigureOut">
              <a:rPr kumimoji="1" lang="ja-JP" altLang="en-US" smtClean="0"/>
              <a:t>2018/8/29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5975-4490-4959-B647-FD86CE392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572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6536-0D5A-4E2D-B5A5-64C59F49B84C}" type="datetimeFigureOut">
              <a:rPr kumimoji="1" lang="ja-JP" altLang="en-US" smtClean="0"/>
              <a:t>2018/8/29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5975-4490-4959-B647-FD86CE392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098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6536-0D5A-4E2D-B5A5-64C59F49B84C}" type="datetimeFigureOut">
              <a:rPr kumimoji="1" lang="ja-JP" altLang="en-US" smtClean="0"/>
              <a:t>2018/8/29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5975-4490-4959-B647-FD86CE392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294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06536-0D5A-4E2D-B5A5-64C59F49B84C}" type="datetimeFigureOut">
              <a:rPr kumimoji="1" lang="ja-JP" altLang="en-US" smtClean="0"/>
              <a:t>2018/8/29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E5975-4490-4959-B647-FD86CE392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030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図 12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1" t="19074" r="20044" b="12592"/>
          <a:stretch/>
        </p:blipFill>
        <p:spPr>
          <a:xfrm>
            <a:off x="0" y="13376"/>
            <a:ext cx="9983627" cy="6853876"/>
          </a:xfrm>
          <a:prstGeom prst="rect">
            <a:avLst/>
          </a:prstGeom>
        </p:spPr>
      </p:pic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SpPr/>
          <p:nvPr/>
        </p:nvSpPr>
        <p:spPr>
          <a:xfrm>
            <a:off x="-1" y="13376"/>
            <a:ext cx="5231252" cy="659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男女１区　３．１ｋｍ</a:t>
            </a:r>
            <a:endParaRPr kumimoji="1" lang="ja-JP" altLang="en-US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125" name="直線コネクタ 124"/>
          <p:cNvCxnSpPr/>
          <p:nvPr/>
        </p:nvCxnSpPr>
        <p:spPr>
          <a:xfrm>
            <a:off x="1625600" y="4610100"/>
            <a:ext cx="120650" cy="23495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0" name="フリーフォーム: 図形 129"/>
          <p:cNvSpPr/>
          <p:nvPr/>
        </p:nvSpPr>
        <p:spPr>
          <a:xfrm>
            <a:off x="2939845" y="4669892"/>
            <a:ext cx="1174955" cy="968908"/>
          </a:xfrm>
          <a:custGeom>
            <a:avLst/>
            <a:gdLst>
              <a:gd name="connsiteX0" fmla="*/ 0 w 1174955"/>
              <a:gd name="connsiteY0" fmla="*/ 968908 h 968908"/>
              <a:gd name="connsiteX1" fmla="*/ 285136 w 1174955"/>
              <a:gd name="connsiteY1" fmla="*/ 752598 h 968908"/>
              <a:gd name="connsiteX2" fmla="*/ 511278 w 1174955"/>
              <a:gd name="connsiteY2" fmla="*/ 477295 h 968908"/>
              <a:gd name="connsiteX3" fmla="*/ 727587 w 1174955"/>
              <a:gd name="connsiteY3" fmla="*/ 74173 h 968908"/>
              <a:gd name="connsiteX4" fmla="*/ 845574 w 1174955"/>
              <a:gd name="connsiteY4" fmla="*/ 431 h 968908"/>
              <a:gd name="connsiteX5" fmla="*/ 1027471 w 1174955"/>
              <a:gd name="connsiteY5" fmla="*/ 44676 h 968908"/>
              <a:gd name="connsiteX6" fmla="*/ 1174955 w 1174955"/>
              <a:gd name="connsiteY6" fmla="*/ 64340 h 968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4955" h="968908">
                <a:moveTo>
                  <a:pt x="0" y="968908"/>
                </a:moveTo>
                <a:cubicBezTo>
                  <a:pt x="99961" y="901720"/>
                  <a:pt x="199923" y="834533"/>
                  <a:pt x="285136" y="752598"/>
                </a:cubicBezTo>
                <a:cubicBezTo>
                  <a:pt x="370349" y="670663"/>
                  <a:pt x="437536" y="590366"/>
                  <a:pt x="511278" y="477295"/>
                </a:cubicBezTo>
                <a:cubicBezTo>
                  <a:pt x="585020" y="364224"/>
                  <a:pt x="671871" y="153650"/>
                  <a:pt x="727587" y="74173"/>
                </a:cubicBezTo>
                <a:cubicBezTo>
                  <a:pt x="783303" y="-5304"/>
                  <a:pt x="795593" y="5347"/>
                  <a:pt x="845574" y="431"/>
                </a:cubicBezTo>
                <a:cubicBezTo>
                  <a:pt x="895555" y="-4485"/>
                  <a:pt x="972574" y="34025"/>
                  <a:pt x="1027471" y="44676"/>
                </a:cubicBezTo>
                <a:cubicBezTo>
                  <a:pt x="1082368" y="55327"/>
                  <a:pt x="1128661" y="59833"/>
                  <a:pt x="1174955" y="64340"/>
                </a:cubicBezTo>
              </a:path>
            </a:pathLst>
          </a:cu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1" name="フリーフォーム: 図形 130"/>
          <p:cNvSpPr/>
          <p:nvPr/>
        </p:nvSpPr>
        <p:spPr>
          <a:xfrm>
            <a:off x="4119716" y="3718739"/>
            <a:ext cx="2177845" cy="1016603"/>
          </a:xfrm>
          <a:custGeom>
            <a:avLst/>
            <a:gdLst>
              <a:gd name="connsiteX0" fmla="*/ 0 w 2177845"/>
              <a:gd name="connsiteY0" fmla="*/ 995829 h 1016603"/>
              <a:gd name="connsiteX1" fmla="*/ 324465 w 2177845"/>
              <a:gd name="connsiteY1" fmla="*/ 981080 h 1016603"/>
              <a:gd name="connsiteX2" fmla="*/ 776749 w 2177845"/>
              <a:gd name="connsiteY2" fmla="*/ 666448 h 1016603"/>
              <a:gd name="connsiteX3" fmla="*/ 1307690 w 2177845"/>
              <a:gd name="connsiteY3" fmla="*/ 169919 h 1016603"/>
              <a:gd name="connsiteX4" fmla="*/ 1715729 w 2177845"/>
              <a:gd name="connsiteY4" fmla="*/ 2771 h 1016603"/>
              <a:gd name="connsiteX5" fmla="*/ 2177845 w 2177845"/>
              <a:gd name="connsiteY5" fmla="*/ 81429 h 1016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845" h="1016603">
                <a:moveTo>
                  <a:pt x="0" y="995829"/>
                </a:moveTo>
                <a:cubicBezTo>
                  <a:pt x="97503" y="1015903"/>
                  <a:pt x="195007" y="1035977"/>
                  <a:pt x="324465" y="981080"/>
                </a:cubicBezTo>
                <a:cubicBezTo>
                  <a:pt x="453923" y="926183"/>
                  <a:pt x="612878" y="801641"/>
                  <a:pt x="776749" y="666448"/>
                </a:cubicBezTo>
                <a:cubicBezTo>
                  <a:pt x="940620" y="531255"/>
                  <a:pt x="1151193" y="280532"/>
                  <a:pt x="1307690" y="169919"/>
                </a:cubicBezTo>
                <a:cubicBezTo>
                  <a:pt x="1464187" y="59306"/>
                  <a:pt x="1570703" y="17519"/>
                  <a:pt x="1715729" y="2771"/>
                </a:cubicBezTo>
                <a:cubicBezTo>
                  <a:pt x="1860755" y="-11977"/>
                  <a:pt x="2019300" y="34726"/>
                  <a:pt x="2177845" y="81429"/>
                </a:cubicBezTo>
              </a:path>
            </a:pathLst>
          </a:cu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4" name="フリーフォーム: 図形 133"/>
          <p:cNvSpPr/>
          <p:nvPr/>
        </p:nvSpPr>
        <p:spPr>
          <a:xfrm>
            <a:off x="6405716" y="3239729"/>
            <a:ext cx="796413" cy="708377"/>
          </a:xfrm>
          <a:custGeom>
            <a:avLst/>
            <a:gdLst>
              <a:gd name="connsiteX0" fmla="*/ 0 w 796413"/>
              <a:gd name="connsiteY0" fmla="*/ 614516 h 708377"/>
              <a:gd name="connsiteX1" fmla="*/ 250723 w 796413"/>
              <a:gd name="connsiteY1" fmla="*/ 707923 h 708377"/>
              <a:gd name="connsiteX2" fmla="*/ 663678 w 796413"/>
              <a:gd name="connsiteY2" fmla="*/ 580103 h 708377"/>
              <a:gd name="connsiteX3" fmla="*/ 722671 w 796413"/>
              <a:gd name="connsiteY3" fmla="*/ 530942 h 708377"/>
              <a:gd name="connsiteX4" fmla="*/ 693174 w 796413"/>
              <a:gd name="connsiteY4" fmla="*/ 280219 h 708377"/>
              <a:gd name="connsiteX5" fmla="*/ 747252 w 796413"/>
              <a:gd name="connsiteY5" fmla="*/ 127819 h 708377"/>
              <a:gd name="connsiteX6" fmla="*/ 796413 w 796413"/>
              <a:gd name="connsiteY6" fmla="*/ 0 h 70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6413" h="708377">
                <a:moveTo>
                  <a:pt x="0" y="614516"/>
                </a:moveTo>
                <a:cubicBezTo>
                  <a:pt x="70055" y="664087"/>
                  <a:pt x="140110" y="713658"/>
                  <a:pt x="250723" y="707923"/>
                </a:cubicBezTo>
                <a:cubicBezTo>
                  <a:pt x="361336" y="702188"/>
                  <a:pt x="585020" y="609600"/>
                  <a:pt x="663678" y="580103"/>
                </a:cubicBezTo>
                <a:cubicBezTo>
                  <a:pt x="742336" y="550606"/>
                  <a:pt x="717755" y="580923"/>
                  <a:pt x="722671" y="530942"/>
                </a:cubicBezTo>
                <a:cubicBezTo>
                  <a:pt x="727587" y="480961"/>
                  <a:pt x="689077" y="347406"/>
                  <a:pt x="693174" y="280219"/>
                </a:cubicBezTo>
                <a:cubicBezTo>
                  <a:pt x="697271" y="213032"/>
                  <a:pt x="730046" y="174522"/>
                  <a:pt x="747252" y="127819"/>
                </a:cubicBezTo>
                <a:cubicBezTo>
                  <a:pt x="764459" y="81116"/>
                  <a:pt x="780436" y="40558"/>
                  <a:pt x="796413" y="0"/>
                </a:cubicBezTo>
              </a:path>
            </a:pathLst>
          </a:cu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5" name="フリーフォーム: 図形 134"/>
          <p:cNvSpPr/>
          <p:nvPr/>
        </p:nvSpPr>
        <p:spPr>
          <a:xfrm>
            <a:off x="7266039" y="1917290"/>
            <a:ext cx="1007806" cy="1258529"/>
          </a:xfrm>
          <a:custGeom>
            <a:avLst/>
            <a:gdLst>
              <a:gd name="connsiteX0" fmla="*/ 0 w 1007806"/>
              <a:gd name="connsiteY0" fmla="*/ 1258529 h 1258529"/>
              <a:gd name="connsiteX1" fmla="*/ 250722 w 1007806"/>
              <a:gd name="connsiteY1" fmla="*/ 1135626 h 1258529"/>
              <a:gd name="connsiteX2" fmla="*/ 412955 w 1007806"/>
              <a:gd name="connsiteY2" fmla="*/ 1002891 h 1258529"/>
              <a:gd name="connsiteX3" fmla="*/ 594851 w 1007806"/>
              <a:gd name="connsiteY3" fmla="*/ 776749 h 1258529"/>
              <a:gd name="connsiteX4" fmla="*/ 762000 w 1007806"/>
              <a:gd name="connsiteY4" fmla="*/ 555523 h 1258529"/>
              <a:gd name="connsiteX5" fmla="*/ 904567 w 1007806"/>
              <a:gd name="connsiteY5" fmla="*/ 211394 h 1258529"/>
              <a:gd name="connsiteX6" fmla="*/ 1007806 w 1007806"/>
              <a:gd name="connsiteY6" fmla="*/ 0 h 125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7806" h="1258529">
                <a:moveTo>
                  <a:pt x="0" y="1258529"/>
                </a:moveTo>
                <a:cubicBezTo>
                  <a:pt x="90948" y="1218380"/>
                  <a:pt x="181896" y="1178232"/>
                  <a:pt x="250722" y="1135626"/>
                </a:cubicBezTo>
                <a:cubicBezTo>
                  <a:pt x="319548" y="1093020"/>
                  <a:pt x="355600" y="1062704"/>
                  <a:pt x="412955" y="1002891"/>
                </a:cubicBezTo>
                <a:cubicBezTo>
                  <a:pt x="470310" y="943078"/>
                  <a:pt x="536677" y="851310"/>
                  <a:pt x="594851" y="776749"/>
                </a:cubicBezTo>
                <a:cubicBezTo>
                  <a:pt x="653025" y="702188"/>
                  <a:pt x="710381" y="649749"/>
                  <a:pt x="762000" y="555523"/>
                </a:cubicBezTo>
                <a:cubicBezTo>
                  <a:pt x="813619" y="461297"/>
                  <a:pt x="863599" y="303981"/>
                  <a:pt x="904567" y="211394"/>
                </a:cubicBezTo>
                <a:cubicBezTo>
                  <a:pt x="945535" y="118807"/>
                  <a:pt x="976670" y="59403"/>
                  <a:pt x="1007806" y="0"/>
                </a:cubicBezTo>
              </a:path>
            </a:pathLst>
          </a:cu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0" name="フリーフォーム: 図形 149"/>
          <p:cNvSpPr/>
          <p:nvPr/>
        </p:nvSpPr>
        <p:spPr>
          <a:xfrm>
            <a:off x="4763729" y="3903406"/>
            <a:ext cx="762000" cy="678426"/>
          </a:xfrm>
          <a:custGeom>
            <a:avLst/>
            <a:gdLst>
              <a:gd name="connsiteX0" fmla="*/ 762000 w 762000"/>
              <a:gd name="connsiteY0" fmla="*/ 0 h 678426"/>
              <a:gd name="connsiteX1" fmla="*/ 388374 w 762000"/>
              <a:gd name="connsiteY1" fmla="*/ 329381 h 678426"/>
              <a:gd name="connsiteX2" fmla="*/ 0 w 762000"/>
              <a:gd name="connsiteY2" fmla="*/ 678426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0" h="678426">
                <a:moveTo>
                  <a:pt x="762000" y="0"/>
                </a:moveTo>
                <a:lnTo>
                  <a:pt x="388374" y="329381"/>
                </a:lnTo>
                <a:lnTo>
                  <a:pt x="0" y="678426"/>
                </a:lnTo>
              </a:path>
            </a:pathLst>
          </a:cu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1" name="フリーフォーム: 図形 150"/>
          <p:cNvSpPr/>
          <p:nvPr/>
        </p:nvSpPr>
        <p:spPr>
          <a:xfrm>
            <a:off x="3651762" y="4640826"/>
            <a:ext cx="1101213" cy="344129"/>
          </a:xfrm>
          <a:custGeom>
            <a:avLst/>
            <a:gdLst>
              <a:gd name="connsiteX0" fmla="*/ 1101213 w 1101213"/>
              <a:gd name="connsiteY0" fmla="*/ 0 h 344129"/>
              <a:gd name="connsiteX1" fmla="*/ 830826 w 1101213"/>
              <a:gd name="connsiteY1" fmla="*/ 122903 h 344129"/>
              <a:gd name="connsiteX2" fmla="*/ 491613 w 1101213"/>
              <a:gd name="connsiteY2" fmla="*/ 167148 h 344129"/>
              <a:gd name="connsiteX3" fmla="*/ 285136 w 1101213"/>
              <a:gd name="connsiteY3" fmla="*/ 117987 h 344129"/>
              <a:gd name="connsiteX4" fmla="*/ 172065 w 1101213"/>
              <a:gd name="connsiteY4" fmla="*/ 58993 h 344129"/>
              <a:gd name="connsiteX5" fmla="*/ 108155 w 1101213"/>
              <a:gd name="connsiteY5" fmla="*/ 132735 h 344129"/>
              <a:gd name="connsiteX6" fmla="*/ 0 w 1101213"/>
              <a:gd name="connsiteY6" fmla="*/ 344129 h 344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1213" h="344129">
                <a:moveTo>
                  <a:pt x="1101213" y="0"/>
                </a:moveTo>
                <a:cubicBezTo>
                  <a:pt x="1016819" y="47522"/>
                  <a:pt x="932426" y="95045"/>
                  <a:pt x="830826" y="122903"/>
                </a:cubicBezTo>
                <a:cubicBezTo>
                  <a:pt x="729226" y="150761"/>
                  <a:pt x="582561" y="167967"/>
                  <a:pt x="491613" y="167148"/>
                </a:cubicBezTo>
                <a:cubicBezTo>
                  <a:pt x="400665" y="166329"/>
                  <a:pt x="338394" y="136013"/>
                  <a:pt x="285136" y="117987"/>
                </a:cubicBezTo>
                <a:cubicBezTo>
                  <a:pt x="231878" y="99961"/>
                  <a:pt x="201562" y="56535"/>
                  <a:pt x="172065" y="58993"/>
                </a:cubicBezTo>
                <a:cubicBezTo>
                  <a:pt x="142568" y="61451"/>
                  <a:pt x="136832" y="85212"/>
                  <a:pt x="108155" y="132735"/>
                </a:cubicBezTo>
                <a:cubicBezTo>
                  <a:pt x="79478" y="180258"/>
                  <a:pt x="39739" y="262193"/>
                  <a:pt x="0" y="344129"/>
                </a:cubicBezTo>
              </a:path>
            </a:pathLst>
          </a:cu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2" name="フリーフォーム: 図形 151"/>
          <p:cNvSpPr/>
          <p:nvPr/>
        </p:nvSpPr>
        <p:spPr>
          <a:xfrm>
            <a:off x="2403065" y="5014452"/>
            <a:ext cx="1233949" cy="997974"/>
          </a:xfrm>
          <a:custGeom>
            <a:avLst/>
            <a:gdLst>
              <a:gd name="connsiteX0" fmla="*/ 1233949 w 1233949"/>
              <a:gd name="connsiteY0" fmla="*/ 0 h 997974"/>
              <a:gd name="connsiteX1" fmla="*/ 1032387 w 1233949"/>
              <a:gd name="connsiteY1" fmla="*/ 304800 h 997974"/>
              <a:gd name="connsiteX2" fmla="*/ 766916 w 1233949"/>
              <a:gd name="connsiteY2" fmla="*/ 565354 h 997974"/>
              <a:gd name="connsiteX3" fmla="*/ 339213 w 1233949"/>
              <a:gd name="connsiteY3" fmla="*/ 825909 h 997974"/>
              <a:gd name="connsiteX4" fmla="*/ 0 w 1233949"/>
              <a:gd name="connsiteY4" fmla="*/ 997974 h 997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949" h="997974">
                <a:moveTo>
                  <a:pt x="1233949" y="0"/>
                </a:moveTo>
                <a:cubicBezTo>
                  <a:pt x="1172087" y="105287"/>
                  <a:pt x="1110226" y="210574"/>
                  <a:pt x="1032387" y="304800"/>
                </a:cubicBezTo>
                <a:cubicBezTo>
                  <a:pt x="954548" y="399026"/>
                  <a:pt x="882445" y="478503"/>
                  <a:pt x="766916" y="565354"/>
                </a:cubicBezTo>
                <a:cubicBezTo>
                  <a:pt x="651387" y="652205"/>
                  <a:pt x="467032" y="753806"/>
                  <a:pt x="339213" y="825909"/>
                </a:cubicBezTo>
                <a:cubicBezTo>
                  <a:pt x="211394" y="898012"/>
                  <a:pt x="105697" y="947993"/>
                  <a:pt x="0" y="997974"/>
                </a:cubicBezTo>
              </a:path>
            </a:pathLst>
          </a:cu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ADDF18B-5141-4EFB-8A23-35A3A4BA5361}"/>
              </a:ext>
            </a:extLst>
          </p:cNvPr>
          <p:cNvSpPr/>
          <p:nvPr/>
        </p:nvSpPr>
        <p:spPr>
          <a:xfrm>
            <a:off x="7197185" y="2871788"/>
            <a:ext cx="653796" cy="964406"/>
          </a:xfrm>
          <a:custGeom>
            <a:avLst/>
            <a:gdLst>
              <a:gd name="connsiteX0" fmla="*/ 653796 w 653796"/>
              <a:gd name="connsiteY0" fmla="*/ 0 h 964406"/>
              <a:gd name="connsiteX1" fmla="*/ 396621 w 653796"/>
              <a:gd name="connsiteY1" fmla="*/ 235743 h 964406"/>
              <a:gd name="connsiteX2" fmla="*/ 175165 w 653796"/>
              <a:gd name="connsiteY2" fmla="*/ 328612 h 964406"/>
              <a:gd name="connsiteX3" fmla="*/ 32290 w 653796"/>
              <a:gd name="connsiteY3" fmla="*/ 521493 h 964406"/>
              <a:gd name="connsiteX4" fmla="*/ 18003 w 653796"/>
              <a:gd name="connsiteY4" fmla="*/ 821531 h 964406"/>
              <a:gd name="connsiteX5" fmla="*/ 18003 w 653796"/>
              <a:gd name="connsiteY5" fmla="*/ 907256 h 964406"/>
              <a:gd name="connsiteX6" fmla="*/ 253746 w 653796"/>
              <a:gd name="connsiteY6" fmla="*/ 942975 h 964406"/>
              <a:gd name="connsiteX7" fmla="*/ 318040 w 653796"/>
              <a:gd name="connsiteY7" fmla="*/ 964406 h 96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3796" h="964406">
                <a:moveTo>
                  <a:pt x="653796" y="0"/>
                </a:moveTo>
                <a:cubicBezTo>
                  <a:pt x="565094" y="90487"/>
                  <a:pt x="476393" y="180974"/>
                  <a:pt x="396621" y="235743"/>
                </a:cubicBezTo>
                <a:cubicBezTo>
                  <a:pt x="316849" y="290512"/>
                  <a:pt x="235887" y="280987"/>
                  <a:pt x="175165" y="328612"/>
                </a:cubicBezTo>
                <a:cubicBezTo>
                  <a:pt x="114443" y="376237"/>
                  <a:pt x="58484" y="439340"/>
                  <a:pt x="32290" y="521493"/>
                </a:cubicBezTo>
                <a:cubicBezTo>
                  <a:pt x="6096" y="603646"/>
                  <a:pt x="20384" y="757237"/>
                  <a:pt x="18003" y="821531"/>
                </a:cubicBezTo>
                <a:cubicBezTo>
                  <a:pt x="15622" y="885825"/>
                  <a:pt x="-21287" y="887015"/>
                  <a:pt x="18003" y="907256"/>
                </a:cubicBezTo>
                <a:cubicBezTo>
                  <a:pt x="57293" y="927497"/>
                  <a:pt x="203740" y="933450"/>
                  <a:pt x="253746" y="942975"/>
                </a:cubicBezTo>
                <a:cubicBezTo>
                  <a:pt x="303752" y="952500"/>
                  <a:pt x="310896" y="958453"/>
                  <a:pt x="318040" y="964406"/>
                </a:cubicBez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07E41292-2767-4E74-9084-6B6BB002CA9E}"/>
              </a:ext>
            </a:extLst>
          </p:cNvPr>
          <p:cNvSpPr/>
          <p:nvPr/>
        </p:nvSpPr>
        <p:spPr>
          <a:xfrm>
            <a:off x="8096953" y="4672013"/>
            <a:ext cx="88197" cy="257175"/>
          </a:xfrm>
          <a:custGeom>
            <a:avLst/>
            <a:gdLst>
              <a:gd name="connsiteX0" fmla="*/ 75497 w 88197"/>
              <a:gd name="connsiteY0" fmla="*/ 142875 h 257175"/>
              <a:gd name="connsiteX1" fmla="*/ 82641 w 88197"/>
              <a:gd name="connsiteY1" fmla="*/ 235743 h 257175"/>
              <a:gd name="connsiteX2" fmla="*/ 4060 w 88197"/>
              <a:gd name="connsiteY2" fmla="*/ 235743 h 257175"/>
              <a:gd name="connsiteX3" fmla="*/ 18347 w 88197"/>
              <a:gd name="connsiteY3" fmla="*/ 0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197" h="257175">
                <a:moveTo>
                  <a:pt x="75497" y="142875"/>
                </a:moveTo>
                <a:cubicBezTo>
                  <a:pt x="85022" y="181570"/>
                  <a:pt x="94547" y="220265"/>
                  <a:pt x="82641" y="235743"/>
                </a:cubicBezTo>
                <a:cubicBezTo>
                  <a:pt x="70735" y="251221"/>
                  <a:pt x="14776" y="275033"/>
                  <a:pt x="4060" y="235743"/>
                </a:cubicBezTo>
                <a:cubicBezTo>
                  <a:pt x="-6656" y="196453"/>
                  <a:pt x="5845" y="98226"/>
                  <a:pt x="18347" y="0"/>
                </a:cubicBez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E52579C6-8D98-4598-A68B-6586A218A087}"/>
              </a:ext>
            </a:extLst>
          </p:cNvPr>
          <p:cNvSpPr/>
          <p:nvPr/>
        </p:nvSpPr>
        <p:spPr>
          <a:xfrm>
            <a:off x="5629275" y="3792524"/>
            <a:ext cx="2460167" cy="779476"/>
          </a:xfrm>
          <a:custGeom>
            <a:avLst/>
            <a:gdLst>
              <a:gd name="connsiteX0" fmla="*/ 2450306 w 2460167"/>
              <a:gd name="connsiteY0" fmla="*/ 779476 h 779476"/>
              <a:gd name="connsiteX1" fmla="*/ 2407444 w 2460167"/>
              <a:gd name="connsiteY1" fmla="*/ 500870 h 779476"/>
              <a:gd name="connsiteX2" fmla="*/ 2043113 w 2460167"/>
              <a:gd name="connsiteY2" fmla="*/ 150826 h 779476"/>
              <a:gd name="connsiteX3" fmla="*/ 1678781 w 2460167"/>
              <a:gd name="connsiteY3" fmla="*/ 57957 h 779476"/>
              <a:gd name="connsiteX4" fmla="*/ 1393031 w 2460167"/>
              <a:gd name="connsiteY4" fmla="*/ 129395 h 779476"/>
              <a:gd name="connsiteX5" fmla="*/ 985838 w 2460167"/>
              <a:gd name="connsiteY5" fmla="*/ 236551 h 779476"/>
              <a:gd name="connsiteX6" fmla="*/ 614363 w 2460167"/>
              <a:gd name="connsiteY6" fmla="*/ 86532 h 779476"/>
              <a:gd name="connsiteX7" fmla="*/ 271463 w 2460167"/>
              <a:gd name="connsiteY7" fmla="*/ 807 h 779476"/>
              <a:gd name="connsiteX8" fmla="*/ 0 w 2460167"/>
              <a:gd name="connsiteY8" fmla="*/ 50814 h 77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0167" h="779476">
                <a:moveTo>
                  <a:pt x="2450306" y="779476"/>
                </a:moveTo>
                <a:cubicBezTo>
                  <a:pt x="2462807" y="692560"/>
                  <a:pt x="2475309" y="605645"/>
                  <a:pt x="2407444" y="500870"/>
                </a:cubicBezTo>
                <a:cubicBezTo>
                  <a:pt x="2339579" y="396095"/>
                  <a:pt x="2164557" y="224645"/>
                  <a:pt x="2043113" y="150826"/>
                </a:cubicBezTo>
                <a:cubicBezTo>
                  <a:pt x="1921669" y="77007"/>
                  <a:pt x="1787128" y="61529"/>
                  <a:pt x="1678781" y="57957"/>
                </a:cubicBezTo>
                <a:cubicBezTo>
                  <a:pt x="1570434" y="54385"/>
                  <a:pt x="1393031" y="129395"/>
                  <a:pt x="1393031" y="129395"/>
                </a:cubicBezTo>
                <a:cubicBezTo>
                  <a:pt x="1277540" y="159161"/>
                  <a:pt x="1115616" y="243695"/>
                  <a:pt x="985838" y="236551"/>
                </a:cubicBezTo>
                <a:cubicBezTo>
                  <a:pt x="856060" y="229407"/>
                  <a:pt x="733425" y="125823"/>
                  <a:pt x="614363" y="86532"/>
                </a:cubicBezTo>
                <a:cubicBezTo>
                  <a:pt x="495300" y="47241"/>
                  <a:pt x="373857" y="6760"/>
                  <a:pt x="271463" y="807"/>
                </a:cubicBezTo>
                <a:cubicBezTo>
                  <a:pt x="169069" y="-5146"/>
                  <a:pt x="84534" y="22834"/>
                  <a:pt x="0" y="50814"/>
                </a:cubicBez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EEB90C53-709C-42E1-B78F-8E7CE874E344}"/>
              </a:ext>
            </a:extLst>
          </p:cNvPr>
          <p:cNvSpPr/>
          <p:nvPr/>
        </p:nvSpPr>
        <p:spPr>
          <a:xfrm>
            <a:off x="7522369" y="3807619"/>
            <a:ext cx="692352" cy="914400"/>
          </a:xfrm>
          <a:custGeom>
            <a:avLst/>
            <a:gdLst>
              <a:gd name="connsiteX0" fmla="*/ 0 w 692352"/>
              <a:gd name="connsiteY0" fmla="*/ 0 h 914400"/>
              <a:gd name="connsiteX1" fmla="*/ 357187 w 692352"/>
              <a:gd name="connsiteY1" fmla="*/ 150019 h 914400"/>
              <a:gd name="connsiteX2" fmla="*/ 578644 w 692352"/>
              <a:gd name="connsiteY2" fmla="*/ 507206 h 914400"/>
              <a:gd name="connsiteX3" fmla="*/ 685800 w 692352"/>
              <a:gd name="connsiteY3" fmla="*/ 778669 h 914400"/>
              <a:gd name="connsiteX4" fmla="*/ 671512 w 692352"/>
              <a:gd name="connsiteY4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352" h="914400">
                <a:moveTo>
                  <a:pt x="0" y="0"/>
                </a:moveTo>
                <a:cubicBezTo>
                  <a:pt x="130373" y="32742"/>
                  <a:pt x="260746" y="65485"/>
                  <a:pt x="357187" y="150019"/>
                </a:cubicBezTo>
                <a:cubicBezTo>
                  <a:pt x="453628" y="234553"/>
                  <a:pt x="523875" y="402431"/>
                  <a:pt x="578644" y="507206"/>
                </a:cubicBezTo>
                <a:cubicBezTo>
                  <a:pt x="633413" y="611981"/>
                  <a:pt x="670322" y="710803"/>
                  <a:pt x="685800" y="778669"/>
                </a:cubicBezTo>
                <a:cubicBezTo>
                  <a:pt x="701278" y="846535"/>
                  <a:pt x="686395" y="880467"/>
                  <a:pt x="671512" y="914400"/>
                </a:cubicBez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BE53C84-E987-45C8-ABEC-41C43AA6128F}"/>
              </a:ext>
            </a:extLst>
          </p:cNvPr>
          <p:cNvCxnSpPr/>
          <p:nvPr/>
        </p:nvCxnSpPr>
        <p:spPr>
          <a:xfrm>
            <a:off x="5177860" y="2518807"/>
            <a:ext cx="18288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E8C0C217-A253-4799-A2EA-36095CFDE470}"/>
              </a:ext>
            </a:extLst>
          </p:cNvPr>
          <p:cNvSpPr/>
          <p:nvPr/>
        </p:nvSpPr>
        <p:spPr>
          <a:xfrm>
            <a:off x="8100175" y="229970"/>
            <a:ext cx="1774278" cy="1682977"/>
          </a:xfrm>
          <a:custGeom>
            <a:avLst/>
            <a:gdLst>
              <a:gd name="connsiteX0" fmla="*/ 179913 w 1774278"/>
              <a:gd name="connsiteY0" fmla="*/ 1682977 h 1682977"/>
              <a:gd name="connsiteX1" fmla="*/ 320159 w 1774278"/>
              <a:gd name="connsiteY1" fmla="*/ 1368828 h 1682977"/>
              <a:gd name="connsiteX2" fmla="*/ 118205 w 1774278"/>
              <a:gd name="connsiteY2" fmla="*/ 785407 h 1682977"/>
              <a:gd name="connsiteX3" fmla="*/ 11619 w 1774278"/>
              <a:gd name="connsiteY3" fmla="*/ 269304 h 1682977"/>
              <a:gd name="connsiteX4" fmla="*/ 393086 w 1774278"/>
              <a:gd name="connsiteY4" fmla="*/ 95399 h 1682977"/>
              <a:gd name="connsiteX5" fmla="*/ 1111143 w 1774278"/>
              <a:gd name="connsiteY5" fmla="*/ 32 h 1682977"/>
              <a:gd name="connsiteX6" fmla="*/ 1593587 w 1774278"/>
              <a:gd name="connsiteY6" fmla="*/ 89790 h 1682977"/>
              <a:gd name="connsiteX7" fmla="*/ 1773101 w 1774278"/>
              <a:gd name="connsiteY7" fmla="*/ 431988 h 1682977"/>
              <a:gd name="connsiteX8" fmla="*/ 1672124 w 1774278"/>
              <a:gd name="connsiteY8" fmla="*/ 880774 h 1682977"/>
              <a:gd name="connsiteX9" fmla="*/ 1688954 w 1774278"/>
              <a:gd name="connsiteY9" fmla="*/ 1307120 h 1682977"/>
              <a:gd name="connsiteX10" fmla="*/ 1688954 w 1774278"/>
              <a:gd name="connsiteY10" fmla="*/ 1481024 h 1682977"/>
              <a:gd name="connsiteX11" fmla="*/ 1369194 w 1774278"/>
              <a:gd name="connsiteY11" fmla="*/ 1531512 h 1682977"/>
              <a:gd name="connsiteX12" fmla="*/ 1329926 w 1774278"/>
              <a:gd name="connsiteY12" fmla="*/ 1346388 h 1682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74278" h="1682977">
                <a:moveTo>
                  <a:pt x="179913" y="1682977"/>
                </a:moveTo>
                <a:cubicBezTo>
                  <a:pt x="255178" y="1600700"/>
                  <a:pt x="330444" y="1518423"/>
                  <a:pt x="320159" y="1368828"/>
                </a:cubicBezTo>
                <a:cubicBezTo>
                  <a:pt x="309874" y="1219233"/>
                  <a:pt x="169628" y="968661"/>
                  <a:pt x="118205" y="785407"/>
                </a:cubicBezTo>
                <a:cubicBezTo>
                  <a:pt x="66782" y="602153"/>
                  <a:pt x="-34194" y="384305"/>
                  <a:pt x="11619" y="269304"/>
                </a:cubicBezTo>
                <a:cubicBezTo>
                  <a:pt x="57432" y="154303"/>
                  <a:pt x="209832" y="140278"/>
                  <a:pt x="393086" y="95399"/>
                </a:cubicBezTo>
                <a:cubicBezTo>
                  <a:pt x="576340" y="50520"/>
                  <a:pt x="911060" y="967"/>
                  <a:pt x="1111143" y="32"/>
                </a:cubicBezTo>
                <a:cubicBezTo>
                  <a:pt x="1311226" y="-903"/>
                  <a:pt x="1483261" y="17797"/>
                  <a:pt x="1593587" y="89790"/>
                </a:cubicBezTo>
                <a:cubicBezTo>
                  <a:pt x="1703913" y="161783"/>
                  <a:pt x="1760012" y="300157"/>
                  <a:pt x="1773101" y="431988"/>
                </a:cubicBezTo>
                <a:cubicBezTo>
                  <a:pt x="1786191" y="563819"/>
                  <a:pt x="1686149" y="734919"/>
                  <a:pt x="1672124" y="880774"/>
                </a:cubicBezTo>
                <a:cubicBezTo>
                  <a:pt x="1658100" y="1026629"/>
                  <a:pt x="1686149" y="1207078"/>
                  <a:pt x="1688954" y="1307120"/>
                </a:cubicBezTo>
                <a:cubicBezTo>
                  <a:pt x="1691759" y="1407162"/>
                  <a:pt x="1742247" y="1443625"/>
                  <a:pt x="1688954" y="1481024"/>
                </a:cubicBezTo>
                <a:cubicBezTo>
                  <a:pt x="1635661" y="1518423"/>
                  <a:pt x="1429032" y="1553951"/>
                  <a:pt x="1369194" y="1531512"/>
                </a:cubicBezTo>
                <a:cubicBezTo>
                  <a:pt x="1309356" y="1509073"/>
                  <a:pt x="1319641" y="1427730"/>
                  <a:pt x="1329926" y="1346388"/>
                </a:cubicBez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D9305D25-3CA8-4D0A-9166-B4C0F166F794}"/>
              </a:ext>
            </a:extLst>
          </p:cNvPr>
          <p:cNvSpPr/>
          <p:nvPr/>
        </p:nvSpPr>
        <p:spPr>
          <a:xfrm>
            <a:off x="8135750" y="377878"/>
            <a:ext cx="1624040" cy="1158028"/>
          </a:xfrm>
          <a:custGeom>
            <a:avLst/>
            <a:gdLst>
              <a:gd name="connsiteX0" fmla="*/ 1294000 w 1624040"/>
              <a:gd name="connsiteY0" fmla="*/ 1158028 h 1158028"/>
              <a:gd name="connsiteX1" fmla="*/ 1501169 w 1624040"/>
              <a:gd name="connsiteY1" fmla="*/ 822272 h 1158028"/>
              <a:gd name="connsiteX2" fmla="*/ 1579750 w 1624040"/>
              <a:gd name="connsiteY2" fmla="*/ 515091 h 1158028"/>
              <a:gd name="connsiteX3" fmla="*/ 1608325 w 1624040"/>
              <a:gd name="connsiteY3" fmla="*/ 315066 h 1158028"/>
              <a:gd name="connsiteX4" fmla="*/ 1329719 w 1624040"/>
              <a:gd name="connsiteY4" fmla="*/ 7885 h 1158028"/>
              <a:gd name="connsiteX5" fmla="*/ 408175 w 1624040"/>
              <a:gd name="connsiteY5" fmla="*/ 93610 h 1158028"/>
              <a:gd name="connsiteX6" fmla="*/ 22413 w 1624040"/>
              <a:gd name="connsiteY6" fmla="*/ 122185 h 1158028"/>
              <a:gd name="connsiteX7" fmla="*/ 79563 w 1624040"/>
              <a:gd name="connsiteY7" fmla="*/ 372216 h 1158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040" h="1158028">
                <a:moveTo>
                  <a:pt x="1294000" y="1158028"/>
                </a:moveTo>
                <a:cubicBezTo>
                  <a:pt x="1373772" y="1043728"/>
                  <a:pt x="1453544" y="929428"/>
                  <a:pt x="1501169" y="822272"/>
                </a:cubicBezTo>
                <a:cubicBezTo>
                  <a:pt x="1548794" y="715116"/>
                  <a:pt x="1561891" y="599625"/>
                  <a:pt x="1579750" y="515091"/>
                </a:cubicBezTo>
                <a:cubicBezTo>
                  <a:pt x="1597609" y="430557"/>
                  <a:pt x="1649997" y="399600"/>
                  <a:pt x="1608325" y="315066"/>
                </a:cubicBezTo>
                <a:cubicBezTo>
                  <a:pt x="1566653" y="230532"/>
                  <a:pt x="1529744" y="44794"/>
                  <a:pt x="1329719" y="7885"/>
                </a:cubicBezTo>
                <a:cubicBezTo>
                  <a:pt x="1129694" y="-29024"/>
                  <a:pt x="626059" y="74560"/>
                  <a:pt x="408175" y="93610"/>
                </a:cubicBezTo>
                <a:cubicBezTo>
                  <a:pt x="190291" y="112660"/>
                  <a:pt x="77182" y="75751"/>
                  <a:pt x="22413" y="122185"/>
                </a:cubicBezTo>
                <a:cubicBezTo>
                  <a:pt x="-32356" y="168619"/>
                  <a:pt x="23603" y="270417"/>
                  <a:pt x="79563" y="372216"/>
                </a:cubicBez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3073D7C-5CDF-4A95-8D58-E8F0A9898ECF}"/>
              </a:ext>
            </a:extLst>
          </p:cNvPr>
          <p:cNvSpPr/>
          <p:nvPr/>
        </p:nvSpPr>
        <p:spPr>
          <a:xfrm>
            <a:off x="7865269" y="757238"/>
            <a:ext cx="651973" cy="2050256"/>
          </a:xfrm>
          <a:custGeom>
            <a:avLst/>
            <a:gdLst>
              <a:gd name="connsiteX0" fmla="*/ 350044 w 651973"/>
              <a:gd name="connsiteY0" fmla="*/ 0 h 2050256"/>
              <a:gd name="connsiteX1" fmla="*/ 578644 w 651973"/>
              <a:gd name="connsiteY1" fmla="*/ 650081 h 2050256"/>
              <a:gd name="connsiteX2" fmla="*/ 642937 w 651973"/>
              <a:gd name="connsiteY2" fmla="*/ 950118 h 2050256"/>
              <a:gd name="connsiteX3" fmla="*/ 407194 w 651973"/>
              <a:gd name="connsiteY3" fmla="*/ 1335881 h 2050256"/>
              <a:gd name="connsiteX4" fmla="*/ 242887 w 651973"/>
              <a:gd name="connsiteY4" fmla="*/ 1714500 h 2050256"/>
              <a:gd name="connsiteX5" fmla="*/ 0 w 651973"/>
              <a:gd name="connsiteY5" fmla="*/ 2050256 h 2050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1973" h="2050256">
                <a:moveTo>
                  <a:pt x="350044" y="0"/>
                </a:moveTo>
                <a:cubicBezTo>
                  <a:pt x="439936" y="245864"/>
                  <a:pt x="529829" y="491728"/>
                  <a:pt x="578644" y="650081"/>
                </a:cubicBezTo>
                <a:cubicBezTo>
                  <a:pt x="627459" y="808434"/>
                  <a:pt x="671512" y="835818"/>
                  <a:pt x="642937" y="950118"/>
                </a:cubicBezTo>
                <a:cubicBezTo>
                  <a:pt x="614362" y="1064418"/>
                  <a:pt x="473869" y="1208484"/>
                  <a:pt x="407194" y="1335881"/>
                </a:cubicBezTo>
                <a:cubicBezTo>
                  <a:pt x="340519" y="1463278"/>
                  <a:pt x="310753" y="1595438"/>
                  <a:pt x="242887" y="1714500"/>
                </a:cubicBezTo>
                <a:cubicBezTo>
                  <a:pt x="175021" y="1833562"/>
                  <a:pt x="87510" y="1941909"/>
                  <a:pt x="0" y="2050256"/>
                </a:cubicBez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E522FB00-66E7-4776-9DA9-2525CBE0B4DF}"/>
              </a:ext>
            </a:extLst>
          </p:cNvPr>
          <p:cNvSpPr/>
          <p:nvPr/>
        </p:nvSpPr>
        <p:spPr>
          <a:xfrm>
            <a:off x="976094" y="4422978"/>
            <a:ext cx="1972069" cy="1467530"/>
          </a:xfrm>
          <a:custGeom>
            <a:avLst/>
            <a:gdLst>
              <a:gd name="connsiteX0" fmla="*/ 766981 w 1972069"/>
              <a:gd name="connsiteY0" fmla="*/ 377622 h 1467530"/>
              <a:gd name="connsiteX1" fmla="*/ 1367056 w 1972069"/>
              <a:gd name="connsiteY1" fmla="*/ 84728 h 1467530"/>
              <a:gd name="connsiteX2" fmla="*/ 1695669 w 1972069"/>
              <a:gd name="connsiteY2" fmla="*/ 206172 h 1467530"/>
              <a:gd name="connsiteX3" fmla="*/ 1845687 w 1972069"/>
              <a:gd name="connsiteY3" fmla="*/ 520497 h 1467530"/>
              <a:gd name="connsiteX4" fmla="*/ 1717100 w 1972069"/>
              <a:gd name="connsiteY4" fmla="*/ 870541 h 1467530"/>
              <a:gd name="connsiteX5" fmla="*/ 581244 w 1972069"/>
              <a:gd name="connsiteY5" fmla="*/ 1456328 h 1467530"/>
              <a:gd name="connsiteX6" fmla="*/ 109756 w 1972069"/>
              <a:gd name="connsiteY6" fmla="*/ 1213441 h 1467530"/>
              <a:gd name="connsiteX7" fmla="*/ 116900 w 1972069"/>
              <a:gd name="connsiteY7" fmla="*/ 699091 h 1467530"/>
              <a:gd name="connsiteX8" fmla="*/ 1388487 w 1972069"/>
              <a:gd name="connsiteY8" fmla="*/ 13291 h 1467530"/>
              <a:gd name="connsiteX9" fmla="*/ 1888550 w 1972069"/>
              <a:gd name="connsiteY9" fmla="*/ 291897 h 1467530"/>
              <a:gd name="connsiteX10" fmla="*/ 1938556 w 1972069"/>
              <a:gd name="connsiteY10" fmla="*/ 849110 h 1467530"/>
              <a:gd name="connsiteX11" fmla="*/ 1545650 w 1972069"/>
              <a:gd name="connsiteY11" fmla="*/ 1163435 h 1467530"/>
              <a:gd name="connsiteX12" fmla="*/ 1688525 w 1972069"/>
              <a:gd name="connsiteY12" fmla="*/ 1377747 h 1467530"/>
              <a:gd name="connsiteX13" fmla="*/ 1938556 w 1972069"/>
              <a:gd name="connsiteY13" fmla="*/ 1249160 h 146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72069" h="1467530">
                <a:moveTo>
                  <a:pt x="766981" y="377622"/>
                </a:moveTo>
                <a:cubicBezTo>
                  <a:pt x="989628" y="245462"/>
                  <a:pt x="1212275" y="113303"/>
                  <a:pt x="1367056" y="84728"/>
                </a:cubicBezTo>
                <a:cubicBezTo>
                  <a:pt x="1521837" y="56153"/>
                  <a:pt x="1615897" y="133544"/>
                  <a:pt x="1695669" y="206172"/>
                </a:cubicBezTo>
                <a:cubicBezTo>
                  <a:pt x="1775441" y="278800"/>
                  <a:pt x="1842115" y="409769"/>
                  <a:pt x="1845687" y="520497"/>
                </a:cubicBezTo>
                <a:cubicBezTo>
                  <a:pt x="1849259" y="631225"/>
                  <a:pt x="1927841" y="714569"/>
                  <a:pt x="1717100" y="870541"/>
                </a:cubicBezTo>
                <a:cubicBezTo>
                  <a:pt x="1506360" y="1026513"/>
                  <a:pt x="849135" y="1399178"/>
                  <a:pt x="581244" y="1456328"/>
                </a:cubicBezTo>
                <a:cubicBezTo>
                  <a:pt x="313353" y="1513478"/>
                  <a:pt x="187147" y="1339647"/>
                  <a:pt x="109756" y="1213441"/>
                </a:cubicBezTo>
                <a:cubicBezTo>
                  <a:pt x="32365" y="1087235"/>
                  <a:pt x="-96222" y="899116"/>
                  <a:pt x="116900" y="699091"/>
                </a:cubicBezTo>
                <a:cubicBezTo>
                  <a:pt x="330022" y="499066"/>
                  <a:pt x="1093212" y="81157"/>
                  <a:pt x="1388487" y="13291"/>
                </a:cubicBezTo>
                <a:cubicBezTo>
                  <a:pt x="1683762" y="-54575"/>
                  <a:pt x="1796872" y="152594"/>
                  <a:pt x="1888550" y="291897"/>
                </a:cubicBezTo>
                <a:cubicBezTo>
                  <a:pt x="1980228" y="431200"/>
                  <a:pt x="1995706" y="703854"/>
                  <a:pt x="1938556" y="849110"/>
                </a:cubicBezTo>
                <a:cubicBezTo>
                  <a:pt x="1881406" y="994366"/>
                  <a:pt x="1587322" y="1075329"/>
                  <a:pt x="1545650" y="1163435"/>
                </a:cubicBezTo>
                <a:cubicBezTo>
                  <a:pt x="1503978" y="1251541"/>
                  <a:pt x="1623041" y="1363460"/>
                  <a:pt x="1688525" y="1377747"/>
                </a:cubicBezTo>
                <a:cubicBezTo>
                  <a:pt x="1754009" y="1392034"/>
                  <a:pt x="1846282" y="1320597"/>
                  <a:pt x="1938556" y="1249160"/>
                </a:cubicBez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90571F8D-56A0-4991-8148-7D238EC779EA}"/>
              </a:ext>
            </a:extLst>
          </p:cNvPr>
          <p:cNvCxnSpPr/>
          <p:nvPr/>
        </p:nvCxnSpPr>
        <p:spPr>
          <a:xfrm>
            <a:off x="5179218" y="2518172"/>
            <a:ext cx="18288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E85A747E-DFE1-4BB8-92FF-1E52FC27699D}"/>
              </a:ext>
            </a:extLst>
          </p:cNvPr>
          <p:cNvSpPr/>
          <p:nvPr/>
        </p:nvSpPr>
        <p:spPr>
          <a:xfrm>
            <a:off x="885096" y="4679156"/>
            <a:ext cx="1443767" cy="1410926"/>
          </a:xfrm>
          <a:custGeom>
            <a:avLst/>
            <a:gdLst>
              <a:gd name="connsiteX0" fmla="*/ 1443767 w 1443767"/>
              <a:gd name="connsiteY0" fmla="*/ 1335882 h 1410926"/>
              <a:gd name="connsiteX1" fmla="*/ 1136585 w 1443767"/>
              <a:gd name="connsiteY1" fmla="*/ 1407319 h 1410926"/>
              <a:gd name="connsiteX2" fmla="*/ 1000854 w 1443767"/>
              <a:gd name="connsiteY2" fmla="*/ 1235869 h 1410926"/>
              <a:gd name="connsiteX3" fmla="*/ 672242 w 1443767"/>
              <a:gd name="connsiteY3" fmla="*/ 1300163 h 1410926"/>
              <a:gd name="connsiteX4" fmla="*/ 315054 w 1443767"/>
              <a:gd name="connsiteY4" fmla="*/ 1271588 h 1410926"/>
              <a:gd name="connsiteX5" fmla="*/ 72167 w 1443767"/>
              <a:gd name="connsiteY5" fmla="*/ 1057275 h 1410926"/>
              <a:gd name="connsiteX6" fmla="*/ 7873 w 1443767"/>
              <a:gd name="connsiteY6" fmla="*/ 657225 h 1410926"/>
              <a:gd name="connsiteX7" fmla="*/ 222185 w 1443767"/>
              <a:gd name="connsiteY7" fmla="*/ 285750 h 1410926"/>
              <a:gd name="connsiteX8" fmla="*/ 765110 w 1443767"/>
              <a:gd name="connsiteY8" fmla="*/ 0 h 141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3767" h="1410926">
                <a:moveTo>
                  <a:pt x="1443767" y="1335882"/>
                </a:moveTo>
                <a:cubicBezTo>
                  <a:pt x="1327085" y="1379935"/>
                  <a:pt x="1210404" y="1423988"/>
                  <a:pt x="1136585" y="1407319"/>
                </a:cubicBezTo>
                <a:cubicBezTo>
                  <a:pt x="1062766" y="1390650"/>
                  <a:pt x="1078244" y="1253728"/>
                  <a:pt x="1000854" y="1235869"/>
                </a:cubicBezTo>
                <a:cubicBezTo>
                  <a:pt x="923464" y="1218010"/>
                  <a:pt x="786542" y="1294210"/>
                  <a:pt x="672242" y="1300163"/>
                </a:cubicBezTo>
                <a:cubicBezTo>
                  <a:pt x="557942" y="1306116"/>
                  <a:pt x="415066" y="1312069"/>
                  <a:pt x="315054" y="1271588"/>
                </a:cubicBezTo>
                <a:cubicBezTo>
                  <a:pt x="215041" y="1231107"/>
                  <a:pt x="123364" y="1159669"/>
                  <a:pt x="72167" y="1057275"/>
                </a:cubicBezTo>
                <a:cubicBezTo>
                  <a:pt x="20970" y="954881"/>
                  <a:pt x="-17130" y="785812"/>
                  <a:pt x="7873" y="657225"/>
                </a:cubicBezTo>
                <a:cubicBezTo>
                  <a:pt x="32876" y="528638"/>
                  <a:pt x="95979" y="395287"/>
                  <a:pt x="222185" y="285750"/>
                </a:cubicBezTo>
                <a:cubicBezTo>
                  <a:pt x="348391" y="176213"/>
                  <a:pt x="556750" y="88106"/>
                  <a:pt x="765110" y="0"/>
                </a:cubicBez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86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図 12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1" t="19074" r="20044" b="12592"/>
          <a:stretch/>
        </p:blipFill>
        <p:spPr>
          <a:xfrm>
            <a:off x="0" y="13376"/>
            <a:ext cx="9983627" cy="6853876"/>
          </a:xfrm>
          <a:prstGeom prst="rect">
            <a:avLst/>
          </a:prstGeom>
        </p:spPr>
      </p:pic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SpPr/>
          <p:nvPr/>
        </p:nvSpPr>
        <p:spPr>
          <a:xfrm>
            <a:off x="-1" y="13376"/>
            <a:ext cx="5231252" cy="659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男子２～６区　女子５区　３ｋｍ</a:t>
            </a:r>
          </a:p>
        </p:txBody>
      </p:sp>
      <p:cxnSp>
        <p:nvCxnSpPr>
          <p:cNvPr id="125" name="直線コネクタ 124"/>
          <p:cNvCxnSpPr/>
          <p:nvPr/>
        </p:nvCxnSpPr>
        <p:spPr>
          <a:xfrm>
            <a:off x="1625600" y="4610100"/>
            <a:ext cx="120650" cy="23495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8" name="フリーフォーム: 図形 127"/>
          <p:cNvSpPr/>
          <p:nvPr/>
        </p:nvSpPr>
        <p:spPr>
          <a:xfrm>
            <a:off x="1746250" y="4492619"/>
            <a:ext cx="1118828" cy="936631"/>
          </a:xfrm>
          <a:custGeom>
            <a:avLst/>
            <a:gdLst>
              <a:gd name="connsiteX0" fmla="*/ 0 w 1118828"/>
              <a:gd name="connsiteY0" fmla="*/ 269881 h 936631"/>
              <a:gd name="connsiteX1" fmla="*/ 457200 w 1118828"/>
              <a:gd name="connsiteY1" fmla="*/ 34931 h 936631"/>
              <a:gd name="connsiteX2" fmla="*/ 812800 w 1118828"/>
              <a:gd name="connsiteY2" fmla="*/ 22231 h 936631"/>
              <a:gd name="connsiteX3" fmla="*/ 1047750 w 1118828"/>
              <a:gd name="connsiteY3" fmla="*/ 238131 h 936631"/>
              <a:gd name="connsiteX4" fmla="*/ 1117600 w 1118828"/>
              <a:gd name="connsiteY4" fmla="*/ 536581 h 936631"/>
              <a:gd name="connsiteX5" fmla="*/ 1003300 w 1118828"/>
              <a:gd name="connsiteY5" fmla="*/ 809631 h 936631"/>
              <a:gd name="connsiteX6" fmla="*/ 825500 w 1118828"/>
              <a:gd name="connsiteY6" fmla="*/ 936631 h 936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8828" h="936631">
                <a:moveTo>
                  <a:pt x="0" y="269881"/>
                </a:moveTo>
                <a:cubicBezTo>
                  <a:pt x="160866" y="173043"/>
                  <a:pt x="321733" y="76206"/>
                  <a:pt x="457200" y="34931"/>
                </a:cubicBezTo>
                <a:cubicBezTo>
                  <a:pt x="592667" y="-6344"/>
                  <a:pt x="714375" y="-11636"/>
                  <a:pt x="812800" y="22231"/>
                </a:cubicBezTo>
                <a:cubicBezTo>
                  <a:pt x="911225" y="56098"/>
                  <a:pt x="996950" y="152406"/>
                  <a:pt x="1047750" y="238131"/>
                </a:cubicBezTo>
                <a:cubicBezTo>
                  <a:pt x="1098550" y="323856"/>
                  <a:pt x="1125008" y="441331"/>
                  <a:pt x="1117600" y="536581"/>
                </a:cubicBezTo>
                <a:cubicBezTo>
                  <a:pt x="1110192" y="631831"/>
                  <a:pt x="1051983" y="742956"/>
                  <a:pt x="1003300" y="809631"/>
                </a:cubicBezTo>
                <a:cubicBezTo>
                  <a:pt x="954617" y="876306"/>
                  <a:pt x="890058" y="906468"/>
                  <a:pt x="825500" y="936631"/>
                </a:cubicBezTo>
              </a:path>
            </a:pathLst>
          </a:cu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9" name="フリーフォーム: 図形 128"/>
          <p:cNvSpPr/>
          <p:nvPr/>
        </p:nvSpPr>
        <p:spPr>
          <a:xfrm>
            <a:off x="2526098" y="5481484"/>
            <a:ext cx="428496" cy="321808"/>
          </a:xfrm>
          <a:custGeom>
            <a:avLst/>
            <a:gdLst>
              <a:gd name="connsiteX0" fmla="*/ 64702 w 428496"/>
              <a:gd name="connsiteY0" fmla="*/ 0 h 321808"/>
              <a:gd name="connsiteX1" fmla="*/ 792 w 428496"/>
              <a:gd name="connsiteY1" fmla="*/ 117987 h 321808"/>
              <a:gd name="connsiteX2" fmla="*/ 104031 w 428496"/>
              <a:gd name="connsiteY2" fmla="*/ 309716 h 321808"/>
              <a:gd name="connsiteX3" fmla="*/ 246599 w 428496"/>
              <a:gd name="connsiteY3" fmla="*/ 285135 h 321808"/>
              <a:gd name="connsiteX4" fmla="*/ 428496 w 428496"/>
              <a:gd name="connsiteY4" fmla="*/ 147484 h 321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496" h="321808">
                <a:moveTo>
                  <a:pt x="64702" y="0"/>
                </a:moveTo>
                <a:cubicBezTo>
                  <a:pt x="29469" y="33184"/>
                  <a:pt x="-5763" y="66368"/>
                  <a:pt x="792" y="117987"/>
                </a:cubicBezTo>
                <a:cubicBezTo>
                  <a:pt x="7347" y="169606"/>
                  <a:pt x="63063" y="281858"/>
                  <a:pt x="104031" y="309716"/>
                </a:cubicBezTo>
                <a:cubicBezTo>
                  <a:pt x="144999" y="337574"/>
                  <a:pt x="192522" y="312174"/>
                  <a:pt x="246599" y="285135"/>
                </a:cubicBezTo>
                <a:cubicBezTo>
                  <a:pt x="300676" y="258096"/>
                  <a:pt x="364586" y="202790"/>
                  <a:pt x="428496" y="147484"/>
                </a:cubicBezTo>
              </a:path>
            </a:pathLst>
          </a:cu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0" name="フリーフォーム: 図形 129"/>
          <p:cNvSpPr/>
          <p:nvPr/>
        </p:nvSpPr>
        <p:spPr>
          <a:xfrm>
            <a:off x="2939845" y="4669892"/>
            <a:ext cx="1174955" cy="968908"/>
          </a:xfrm>
          <a:custGeom>
            <a:avLst/>
            <a:gdLst>
              <a:gd name="connsiteX0" fmla="*/ 0 w 1174955"/>
              <a:gd name="connsiteY0" fmla="*/ 968908 h 968908"/>
              <a:gd name="connsiteX1" fmla="*/ 285136 w 1174955"/>
              <a:gd name="connsiteY1" fmla="*/ 752598 h 968908"/>
              <a:gd name="connsiteX2" fmla="*/ 511278 w 1174955"/>
              <a:gd name="connsiteY2" fmla="*/ 477295 h 968908"/>
              <a:gd name="connsiteX3" fmla="*/ 727587 w 1174955"/>
              <a:gd name="connsiteY3" fmla="*/ 74173 h 968908"/>
              <a:gd name="connsiteX4" fmla="*/ 845574 w 1174955"/>
              <a:gd name="connsiteY4" fmla="*/ 431 h 968908"/>
              <a:gd name="connsiteX5" fmla="*/ 1027471 w 1174955"/>
              <a:gd name="connsiteY5" fmla="*/ 44676 h 968908"/>
              <a:gd name="connsiteX6" fmla="*/ 1174955 w 1174955"/>
              <a:gd name="connsiteY6" fmla="*/ 64340 h 968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4955" h="968908">
                <a:moveTo>
                  <a:pt x="0" y="968908"/>
                </a:moveTo>
                <a:cubicBezTo>
                  <a:pt x="99961" y="901720"/>
                  <a:pt x="199923" y="834533"/>
                  <a:pt x="285136" y="752598"/>
                </a:cubicBezTo>
                <a:cubicBezTo>
                  <a:pt x="370349" y="670663"/>
                  <a:pt x="437536" y="590366"/>
                  <a:pt x="511278" y="477295"/>
                </a:cubicBezTo>
                <a:cubicBezTo>
                  <a:pt x="585020" y="364224"/>
                  <a:pt x="671871" y="153650"/>
                  <a:pt x="727587" y="74173"/>
                </a:cubicBezTo>
                <a:cubicBezTo>
                  <a:pt x="783303" y="-5304"/>
                  <a:pt x="795593" y="5347"/>
                  <a:pt x="845574" y="431"/>
                </a:cubicBezTo>
                <a:cubicBezTo>
                  <a:pt x="895555" y="-4485"/>
                  <a:pt x="972574" y="34025"/>
                  <a:pt x="1027471" y="44676"/>
                </a:cubicBezTo>
                <a:cubicBezTo>
                  <a:pt x="1082368" y="55327"/>
                  <a:pt x="1128661" y="59833"/>
                  <a:pt x="1174955" y="64340"/>
                </a:cubicBezTo>
              </a:path>
            </a:pathLst>
          </a:cu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1" name="フリーフォーム: 図形 130"/>
          <p:cNvSpPr/>
          <p:nvPr/>
        </p:nvSpPr>
        <p:spPr>
          <a:xfrm>
            <a:off x="4119716" y="3718739"/>
            <a:ext cx="2177845" cy="1016603"/>
          </a:xfrm>
          <a:custGeom>
            <a:avLst/>
            <a:gdLst>
              <a:gd name="connsiteX0" fmla="*/ 0 w 2177845"/>
              <a:gd name="connsiteY0" fmla="*/ 995829 h 1016603"/>
              <a:gd name="connsiteX1" fmla="*/ 324465 w 2177845"/>
              <a:gd name="connsiteY1" fmla="*/ 981080 h 1016603"/>
              <a:gd name="connsiteX2" fmla="*/ 776749 w 2177845"/>
              <a:gd name="connsiteY2" fmla="*/ 666448 h 1016603"/>
              <a:gd name="connsiteX3" fmla="*/ 1307690 w 2177845"/>
              <a:gd name="connsiteY3" fmla="*/ 169919 h 1016603"/>
              <a:gd name="connsiteX4" fmla="*/ 1715729 w 2177845"/>
              <a:gd name="connsiteY4" fmla="*/ 2771 h 1016603"/>
              <a:gd name="connsiteX5" fmla="*/ 2177845 w 2177845"/>
              <a:gd name="connsiteY5" fmla="*/ 81429 h 1016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845" h="1016603">
                <a:moveTo>
                  <a:pt x="0" y="995829"/>
                </a:moveTo>
                <a:cubicBezTo>
                  <a:pt x="97503" y="1015903"/>
                  <a:pt x="195007" y="1035977"/>
                  <a:pt x="324465" y="981080"/>
                </a:cubicBezTo>
                <a:cubicBezTo>
                  <a:pt x="453923" y="926183"/>
                  <a:pt x="612878" y="801641"/>
                  <a:pt x="776749" y="666448"/>
                </a:cubicBezTo>
                <a:cubicBezTo>
                  <a:pt x="940620" y="531255"/>
                  <a:pt x="1151193" y="280532"/>
                  <a:pt x="1307690" y="169919"/>
                </a:cubicBezTo>
                <a:cubicBezTo>
                  <a:pt x="1464187" y="59306"/>
                  <a:pt x="1570703" y="17519"/>
                  <a:pt x="1715729" y="2771"/>
                </a:cubicBezTo>
                <a:cubicBezTo>
                  <a:pt x="1860755" y="-11977"/>
                  <a:pt x="2019300" y="34726"/>
                  <a:pt x="2177845" y="81429"/>
                </a:cubicBezTo>
              </a:path>
            </a:pathLst>
          </a:cu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4" name="フリーフォーム: 図形 133"/>
          <p:cNvSpPr/>
          <p:nvPr/>
        </p:nvSpPr>
        <p:spPr>
          <a:xfrm>
            <a:off x="6405716" y="3239729"/>
            <a:ext cx="796413" cy="708377"/>
          </a:xfrm>
          <a:custGeom>
            <a:avLst/>
            <a:gdLst>
              <a:gd name="connsiteX0" fmla="*/ 0 w 796413"/>
              <a:gd name="connsiteY0" fmla="*/ 614516 h 708377"/>
              <a:gd name="connsiteX1" fmla="*/ 250723 w 796413"/>
              <a:gd name="connsiteY1" fmla="*/ 707923 h 708377"/>
              <a:gd name="connsiteX2" fmla="*/ 663678 w 796413"/>
              <a:gd name="connsiteY2" fmla="*/ 580103 h 708377"/>
              <a:gd name="connsiteX3" fmla="*/ 722671 w 796413"/>
              <a:gd name="connsiteY3" fmla="*/ 530942 h 708377"/>
              <a:gd name="connsiteX4" fmla="*/ 693174 w 796413"/>
              <a:gd name="connsiteY4" fmla="*/ 280219 h 708377"/>
              <a:gd name="connsiteX5" fmla="*/ 747252 w 796413"/>
              <a:gd name="connsiteY5" fmla="*/ 127819 h 708377"/>
              <a:gd name="connsiteX6" fmla="*/ 796413 w 796413"/>
              <a:gd name="connsiteY6" fmla="*/ 0 h 70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6413" h="708377">
                <a:moveTo>
                  <a:pt x="0" y="614516"/>
                </a:moveTo>
                <a:cubicBezTo>
                  <a:pt x="70055" y="664087"/>
                  <a:pt x="140110" y="713658"/>
                  <a:pt x="250723" y="707923"/>
                </a:cubicBezTo>
                <a:cubicBezTo>
                  <a:pt x="361336" y="702188"/>
                  <a:pt x="585020" y="609600"/>
                  <a:pt x="663678" y="580103"/>
                </a:cubicBezTo>
                <a:cubicBezTo>
                  <a:pt x="742336" y="550606"/>
                  <a:pt x="717755" y="580923"/>
                  <a:pt x="722671" y="530942"/>
                </a:cubicBezTo>
                <a:cubicBezTo>
                  <a:pt x="727587" y="480961"/>
                  <a:pt x="689077" y="347406"/>
                  <a:pt x="693174" y="280219"/>
                </a:cubicBezTo>
                <a:cubicBezTo>
                  <a:pt x="697271" y="213032"/>
                  <a:pt x="730046" y="174522"/>
                  <a:pt x="747252" y="127819"/>
                </a:cubicBezTo>
                <a:cubicBezTo>
                  <a:pt x="764459" y="81116"/>
                  <a:pt x="780436" y="40558"/>
                  <a:pt x="796413" y="0"/>
                </a:cubicBezTo>
              </a:path>
            </a:pathLst>
          </a:cu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5" name="フリーフォーム: 図形 134"/>
          <p:cNvSpPr/>
          <p:nvPr/>
        </p:nvSpPr>
        <p:spPr>
          <a:xfrm>
            <a:off x="7266039" y="1917290"/>
            <a:ext cx="1007806" cy="1258529"/>
          </a:xfrm>
          <a:custGeom>
            <a:avLst/>
            <a:gdLst>
              <a:gd name="connsiteX0" fmla="*/ 0 w 1007806"/>
              <a:gd name="connsiteY0" fmla="*/ 1258529 h 1258529"/>
              <a:gd name="connsiteX1" fmla="*/ 250722 w 1007806"/>
              <a:gd name="connsiteY1" fmla="*/ 1135626 h 1258529"/>
              <a:gd name="connsiteX2" fmla="*/ 412955 w 1007806"/>
              <a:gd name="connsiteY2" fmla="*/ 1002891 h 1258529"/>
              <a:gd name="connsiteX3" fmla="*/ 594851 w 1007806"/>
              <a:gd name="connsiteY3" fmla="*/ 776749 h 1258529"/>
              <a:gd name="connsiteX4" fmla="*/ 762000 w 1007806"/>
              <a:gd name="connsiteY4" fmla="*/ 555523 h 1258529"/>
              <a:gd name="connsiteX5" fmla="*/ 904567 w 1007806"/>
              <a:gd name="connsiteY5" fmla="*/ 211394 h 1258529"/>
              <a:gd name="connsiteX6" fmla="*/ 1007806 w 1007806"/>
              <a:gd name="connsiteY6" fmla="*/ 0 h 125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7806" h="1258529">
                <a:moveTo>
                  <a:pt x="0" y="1258529"/>
                </a:moveTo>
                <a:cubicBezTo>
                  <a:pt x="90948" y="1218380"/>
                  <a:pt x="181896" y="1178232"/>
                  <a:pt x="250722" y="1135626"/>
                </a:cubicBezTo>
                <a:cubicBezTo>
                  <a:pt x="319548" y="1093020"/>
                  <a:pt x="355600" y="1062704"/>
                  <a:pt x="412955" y="1002891"/>
                </a:cubicBezTo>
                <a:cubicBezTo>
                  <a:pt x="470310" y="943078"/>
                  <a:pt x="536677" y="851310"/>
                  <a:pt x="594851" y="776749"/>
                </a:cubicBezTo>
                <a:cubicBezTo>
                  <a:pt x="653025" y="702188"/>
                  <a:pt x="710381" y="649749"/>
                  <a:pt x="762000" y="555523"/>
                </a:cubicBezTo>
                <a:cubicBezTo>
                  <a:pt x="813619" y="461297"/>
                  <a:pt x="863599" y="303981"/>
                  <a:pt x="904567" y="211394"/>
                </a:cubicBezTo>
                <a:cubicBezTo>
                  <a:pt x="945535" y="118807"/>
                  <a:pt x="976670" y="59403"/>
                  <a:pt x="1007806" y="0"/>
                </a:cubicBezTo>
              </a:path>
            </a:pathLst>
          </a:cu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0" name="フリーフォーム: 図形 149"/>
          <p:cNvSpPr/>
          <p:nvPr/>
        </p:nvSpPr>
        <p:spPr>
          <a:xfrm>
            <a:off x="4763729" y="3903406"/>
            <a:ext cx="762000" cy="678426"/>
          </a:xfrm>
          <a:custGeom>
            <a:avLst/>
            <a:gdLst>
              <a:gd name="connsiteX0" fmla="*/ 762000 w 762000"/>
              <a:gd name="connsiteY0" fmla="*/ 0 h 678426"/>
              <a:gd name="connsiteX1" fmla="*/ 388374 w 762000"/>
              <a:gd name="connsiteY1" fmla="*/ 329381 h 678426"/>
              <a:gd name="connsiteX2" fmla="*/ 0 w 762000"/>
              <a:gd name="connsiteY2" fmla="*/ 678426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0" h="678426">
                <a:moveTo>
                  <a:pt x="762000" y="0"/>
                </a:moveTo>
                <a:lnTo>
                  <a:pt x="388374" y="329381"/>
                </a:lnTo>
                <a:lnTo>
                  <a:pt x="0" y="678426"/>
                </a:lnTo>
              </a:path>
            </a:pathLst>
          </a:cu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1" name="フリーフォーム: 図形 150"/>
          <p:cNvSpPr/>
          <p:nvPr/>
        </p:nvSpPr>
        <p:spPr>
          <a:xfrm>
            <a:off x="3623187" y="4640826"/>
            <a:ext cx="1101213" cy="344129"/>
          </a:xfrm>
          <a:custGeom>
            <a:avLst/>
            <a:gdLst>
              <a:gd name="connsiteX0" fmla="*/ 1101213 w 1101213"/>
              <a:gd name="connsiteY0" fmla="*/ 0 h 344129"/>
              <a:gd name="connsiteX1" fmla="*/ 830826 w 1101213"/>
              <a:gd name="connsiteY1" fmla="*/ 122903 h 344129"/>
              <a:gd name="connsiteX2" fmla="*/ 491613 w 1101213"/>
              <a:gd name="connsiteY2" fmla="*/ 167148 h 344129"/>
              <a:gd name="connsiteX3" fmla="*/ 285136 w 1101213"/>
              <a:gd name="connsiteY3" fmla="*/ 117987 h 344129"/>
              <a:gd name="connsiteX4" fmla="*/ 172065 w 1101213"/>
              <a:gd name="connsiteY4" fmla="*/ 58993 h 344129"/>
              <a:gd name="connsiteX5" fmla="*/ 108155 w 1101213"/>
              <a:gd name="connsiteY5" fmla="*/ 132735 h 344129"/>
              <a:gd name="connsiteX6" fmla="*/ 0 w 1101213"/>
              <a:gd name="connsiteY6" fmla="*/ 344129 h 344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1213" h="344129">
                <a:moveTo>
                  <a:pt x="1101213" y="0"/>
                </a:moveTo>
                <a:cubicBezTo>
                  <a:pt x="1016819" y="47522"/>
                  <a:pt x="932426" y="95045"/>
                  <a:pt x="830826" y="122903"/>
                </a:cubicBezTo>
                <a:cubicBezTo>
                  <a:pt x="729226" y="150761"/>
                  <a:pt x="582561" y="167967"/>
                  <a:pt x="491613" y="167148"/>
                </a:cubicBezTo>
                <a:cubicBezTo>
                  <a:pt x="400665" y="166329"/>
                  <a:pt x="338394" y="136013"/>
                  <a:pt x="285136" y="117987"/>
                </a:cubicBezTo>
                <a:cubicBezTo>
                  <a:pt x="231878" y="99961"/>
                  <a:pt x="201562" y="56535"/>
                  <a:pt x="172065" y="58993"/>
                </a:cubicBezTo>
                <a:cubicBezTo>
                  <a:pt x="142568" y="61451"/>
                  <a:pt x="136832" y="85212"/>
                  <a:pt x="108155" y="132735"/>
                </a:cubicBezTo>
                <a:cubicBezTo>
                  <a:pt x="79478" y="180258"/>
                  <a:pt x="39739" y="262193"/>
                  <a:pt x="0" y="344129"/>
                </a:cubicBezTo>
              </a:path>
            </a:pathLst>
          </a:cu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5" name="フリーフォーム: 図形 164"/>
          <p:cNvSpPr/>
          <p:nvPr/>
        </p:nvSpPr>
        <p:spPr>
          <a:xfrm>
            <a:off x="1002354" y="4832555"/>
            <a:ext cx="634717" cy="1060465"/>
          </a:xfrm>
          <a:custGeom>
            <a:avLst/>
            <a:gdLst>
              <a:gd name="connsiteX0" fmla="*/ 605220 w 634717"/>
              <a:gd name="connsiteY0" fmla="*/ 1047135 h 1060465"/>
              <a:gd name="connsiteX1" fmla="*/ 349581 w 634717"/>
              <a:gd name="connsiteY1" fmla="*/ 1042219 h 1060465"/>
              <a:gd name="connsiteX2" fmla="*/ 123440 w 634717"/>
              <a:gd name="connsiteY2" fmla="*/ 870155 h 1060465"/>
              <a:gd name="connsiteX3" fmla="*/ 536 w 634717"/>
              <a:gd name="connsiteY3" fmla="*/ 594851 h 1060465"/>
              <a:gd name="connsiteX4" fmla="*/ 89027 w 634717"/>
              <a:gd name="connsiteY4" fmla="*/ 309716 h 1060465"/>
              <a:gd name="connsiteX5" fmla="*/ 320085 w 634717"/>
              <a:gd name="connsiteY5" fmla="*/ 132735 h 1060465"/>
              <a:gd name="connsiteX6" fmla="*/ 634717 w 634717"/>
              <a:gd name="connsiteY6" fmla="*/ 0 h 1060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717" h="1060465">
                <a:moveTo>
                  <a:pt x="605220" y="1047135"/>
                </a:moveTo>
                <a:cubicBezTo>
                  <a:pt x="517549" y="1059425"/>
                  <a:pt x="429878" y="1071716"/>
                  <a:pt x="349581" y="1042219"/>
                </a:cubicBezTo>
                <a:cubicBezTo>
                  <a:pt x="269284" y="1012722"/>
                  <a:pt x="181614" y="944716"/>
                  <a:pt x="123440" y="870155"/>
                </a:cubicBezTo>
                <a:cubicBezTo>
                  <a:pt x="65266" y="795594"/>
                  <a:pt x="6271" y="688257"/>
                  <a:pt x="536" y="594851"/>
                </a:cubicBezTo>
                <a:cubicBezTo>
                  <a:pt x="-5200" y="501444"/>
                  <a:pt x="35769" y="386735"/>
                  <a:pt x="89027" y="309716"/>
                </a:cubicBezTo>
                <a:cubicBezTo>
                  <a:pt x="142285" y="232697"/>
                  <a:pt x="229137" y="184354"/>
                  <a:pt x="320085" y="132735"/>
                </a:cubicBezTo>
                <a:cubicBezTo>
                  <a:pt x="411033" y="81116"/>
                  <a:pt x="522875" y="40558"/>
                  <a:pt x="634717" y="0"/>
                </a:cubicBezTo>
              </a:path>
            </a:pathLst>
          </a:cu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ADDF18B-5141-4EFB-8A23-35A3A4BA5361}"/>
              </a:ext>
            </a:extLst>
          </p:cNvPr>
          <p:cNvSpPr/>
          <p:nvPr/>
        </p:nvSpPr>
        <p:spPr>
          <a:xfrm>
            <a:off x="7168610" y="2871788"/>
            <a:ext cx="653796" cy="964406"/>
          </a:xfrm>
          <a:custGeom>
            <a:avLst/>
            <a:gdLst>
              <a:gd name="connsiteX0" fmla="*/ 653796 w 653796"/>
              <a:gd name="connsiteY0" fmla="*/ 0 h 964406"/>
              <a:gd name="connsiteX1" fmla="*/ 396621 w 653796"/>
              <a:gd name="connsiteY1" fmla="*/ 235743 h 964406"/>
              <a:gd name="connsiteX2" fmla="*/ 175165 w 653796"/>
              <a:gd name="connsiteY2" fmla="*/ 328612 h 964406"/>
              <a:gd name="connsiteX3" fmla="*/ 32290 w 653796"/>
              <a:gd name="connsiteY3" fmla="*/ 521493 h 964406"/>
              <a:gd name="connsiteX4" fmla="*/ 18003 w 653796"/>
              <a:gd name="connsiteY4" fmla="*/ 821531 h 964406"/>
              <a:gd name="connsiteX5" fmla="*/ 18003 w 653796"/>
              <a:gd name="connsiteY5" fmla="*/ 907256 h 964406"/>
              <a:gd name="connsiteX6" fmla="*/ 253746 w 653796"/>
              <a:gd name="connsiteY6" fmla="*/ 942975 h 964406"/>
              <a:gd name="connsiteX7" fmla="*/ 318040 w 653796"/>
              <a:gd name="connsiteY7" fmla="*/ 964406 h 96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3796" h="964406">
                <a:moveTo>
                  <a:pt x="653796" y="0"/>
                </a:moveTo>
                <a:cubicBezTo>
                  <a:pt x="565094" y="90487"/>
                  <a:pt x="476393" y="180974"/>
                  <a:pt x="396621" y="235743"/>
                </a:cubicBezTo>
                <a:cubicBezTo>
                  <a:pt x="316849" y="290512"/>
                  <a:pt x="235887" y="280987"/>
                  <a:pt x="175165" y="328612"/>
                </a:cubicBezTo>
                <a:cubicBezTo>
                  <a:pt x="114443" y="376237"/>
                  <a:pt x="58484" y="439340"/>
                  <a:pt x="32290" y="521493"/>
                </a:cubicBezTo>
                <a:cubicBezTo>
                  <a:pt x="6096" y="603646"/>
                  <a:pt x="20384" y="757237"/>
                  <a:pt x="18003" y="821531"/>
                </a:cubicBezTo>
                <a:cubicBezTo>
                  <a:pt x="15622" y="885825"/>
                  <a:pt x="-21287" y="887015"/>
                  <a:pt x="18003" y="907256"/>
                </a:cubicBezTo>
                <a:cubicBezTo>
                  <a:pt x="57293" y="927497"/>
                  <a:pt x="203740" y="933450"/>
                  <a:pt x="253746" y="942975"/>
                </a:cubicBezTo>
                <a:cubicBezTo>
                  <a:pt x="303752" y="952500"/>
                  <a:pt x="310896" y="958453"/>
                  <a:pt x="318040" y="964406"/>
                </a:cubicBez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07E41292-2767-4E74-9084-6B6BB002CA9E}"/>
              </a:ext>
            </a:extLst>
          </p:cNvPr>
          <p:cNvSpPr/>
          <p:nvPr/>
        </p:nvSpPr>
        <p:spPr>
          <a:xfrm>
            <a:off x="8096953" y="4672013"/>
            <a:ext cx="88197" cy="257175"/>
          </a:xfrm>
          <a:custGeom>
            <a:avLst/>
            <a:gdLst>
              <a:gd name="connsiteX0" fmla="*/ 75497 w 88197"/>
              <a:gd name="connsiteY0" fmla="*/ 142875 h 257175"/>
              <a:gd name="connsiteX1" fmla="*/ 82641 w 88197"/>
              <a:gd name="connsiteY1" fmla="*/ 235743 h 257175"/>
              <a:gd name="connsiteX2" fmla="*/ 4060 w 88197"/>
              <a:gd name="connsiteY2" fmla="*/ 235743 h 257175"/>
              <a:gd name="connsiteX3" fmla="*/ 18347 w 88197"/>
              <a:gd name="connsiteY3" fmla="*/ 0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197" h="257175">
                <a:moveTo>
                  <a:pt x="75497" y="142875"/>
                </a:moveTo>
                <a:cubicBezTo>
                  <a:pt x="85022" y="181570"/>
                  <a:pt x="94547" y="220265"/>
                  <a:pt x="82641" y="235743"/>
                </a:cubicBezTo>
                <a:cubicBezTo>
                  <a:pt x="70735" y="251221"/>
                  <a:pt x="14776" y="275033"/>
                  <a:pt x="4060" y="235743"/>
                </a:cubicBezTo>
                <a:cubicBezTo>
                  <a:pt x="-6656" y="196453"/>
                  <a:pt x="5845" y="98226"/>
                  <a:pt x="18347" y="0"/>
                </a:cubicBez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E52579C6-8D98-4598-A68B-6586A218A087}"/>
              </a:ext>
            </a:extLst>
          </p:cNvPr>
          <p:cNvSpPr/>
          <p:nvPr/>
        </p:nvSpPr>
        <p:spPr>
          <a:xfrm>
            <a:off x="5629275" y="3792524"/>
            <a:ext cx="2460167" cy="779476"/>
          </a:xfrm>
          <a:custGeom>
            <a:avLst/>
            <a:gdLst>
              <a:gd name="connsiteX0" fmla="*/ 2450306 w 2460167"/>
              <a:gd name="connsiteY0" fmla="*/ 779476 h 779476"/>
              <a:gd name="connsiteX1" fmla="*/ 2407444 w 2460167"/>
              <a:gd name="connsiteY1" fmla="*/ 500870 h 779476"/>
              <a:gd name="connsiteX2" fmla="*/ 2043113 w 2460167"/>
              <a:gd name="connsiteY2" fmla="*/ 150826 h 779476"/>
              <a:gd name="connsiteX3" fmla="*/ 1678781 w 2460167"/>
              <a:gd name="connsiteY3" fmla="*/ 57957 h 779476"/>
              <a:gd name="connsiteX4" fmla="*/ 1393031 w 2460167"/>
              <a:gd name="connsiteY4" fmla="*/ 129395 h 779476"/>
              <a:gd name="connsiteX5" fmla="*/ 985838 w 2460167"/>
              <a:gd name="connsiteY5" fmla="*/ 236551 h 779476"/>
              <a:gd name="connsiteX6" fmla="*/ 614363 w 2460167"/>
              <a:gd name="connsiteY6" fmla="*/ 86532 h 779476"/>
              <a:gd name="connsiteX7" fmla="*/ 271463 w 2460167"/>
              <a:gd name="connsiteY7" fmla="*/ 807 h 779476"/>
              <a:gd name="connsiteX8" fmla="*/ 0 w 2460167"/>
              <a:gd name="connsiteY8" fmla="*/ 50814 h 77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0167" h="779476">
                <a:moveTo>
                  <a:pt x="2450306" y="779476"/>
                </a:moveTo>
                <a:cubicBezTo>
                  <a:pt x="2462807" y="692560"/>
                  <a:pt x="2475309" y="605645"/>
                  <a:pt x="2407444" y="500870"/>
                </a:cubicBezTo>
                <a:cubicBezTo>
                  <a:pt x="2339579" y="396095"/>
                  <a:pt x="2164557" y="224645"/>
                  <a:pt x="2043113" y="150826"/>
                </a:cubicBezTo>
                <a:cubicBezTo>
                  <a:pt x="1921669" y="77007"/>
                  <a:pt x="1787128" y="61529"/>
                  <a:pt x="1678781" y="57957"/>
                </a:cubicBezTo>
                <a:cubicBezTo>
                  <a:pt x="1570434" y="54385"/>
                  <a:pt x="1393031" y="129395"/>
                  <a:pt x="1393031" y="129395"/>
                </a:cubicBezTo>
                <a:cubicBezTo>
                  <a:pt x="1277540" y="159161"/>
                  <a:pt x="1115616" y="243695"/>
                  <a:pt x="985838" y="236551"/>
                </a:cubicBezTo>
                <a:cubicBezTo>
                  <a:pt x="856060" y="229407"/>
                  <a:pt x="733425" y="125823"/>
                  <a:pt x="614363" y="86532"/>
                </a:cubicBezTo>
                <a:cubicBezTo>
                  <a:pt x="495300" y="47241"/>
                  <a:pt x="373857" y="6760"/>
                  <a:pt x="271463" y="807"/>
                </a:cubicBezTo>
                <a:cubicBezTo>
                  <a:pt x="169069" y="-5146"/>
                  <a:pt x="84534" y="22834"/>
                  <a:pt x="0" y="50814"/>
                </a:cubicBez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B9400694-B326-41D0-B637-F73BCA0F880F}"/>
              </a:ext>
            </a:extLst>
          </p:cNvPr>
          <p:cNvSpPr/>
          <p:nvPr/>
        </p:nvSpPr>
        <p:spPr>
          <a:xfrm>
            <a:off x="594640" y="5043225"/>
            <a:ext cx="2995642" cy="1127989"/>
          </a:xfrm>
          <a:custGeom>
            <a:avLst/>
            <a:gdLst>
              <a:gd name="connsiteX0" fmla="*/ 2995642 w 2995642"/>
              <a:gd name="connsiteY0" fmla="*/ 0 h 1127989"/>
              <a:gd name="connsiteX1" fmla="*/ 2715151 w 2995642"/>
              <a:gd name="connsiteY1" fmla="*/ 387077 h 1127989"/>
              <a:gd name="connsiteX2" fmla="*/ 2283196 w 2995642"/>
              <a:gd name="connsiteY2" fmla="*/ 740495 h 1127989"/>
              <a:gd name="connsiteX3" fmla="*/ 1929777 w 2995642"/>
              <a:gd name="connsiteY3" fmla="*/ 903180 h 1127989"/>
              <a:gd name="connsiteX4" fmla="*/ 1542700 w 2995642"/>
              <a:gd name="connsiteY4" fmla="*/ 1077084 h 1127989"/>
              <a:gd name="connsiteX5" fmla="*/ 1071475 w 2995642"/>
              <a:gd name="connsiteY5" fmla="*/ 1127573 h 1127989"/>
              <a:gd name="connsiteX6" fmla="*/ 566592 w 2995642"/>
              <a:gd name="connsiteY6" fmla="*/ 1099523 h 1127989"/>
              <a:gd name="connsiteX7" fmla="*/ 263662 w 2995642"/>
              <a:gd name="connsiteY7" fmla="*/ 1071474 h 1127989"/>
              <a:gd name="connsiteX8" fmla="*/ 0 w 2995642"/>
              <a:gd name="connsiteY8" fmla="*/ 1071474 h 1127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5642" h="1127989">
                <a:moveTo>
                  <a:pt x="2995642" y="0"/>
                </a:moveTo>
                <a:cubicBezTo>
                  <a:pt x="2914767" y="131830"/>
                  <a:pt x="2833892" y="263661"/>
                  <a:pt x="2715151" y="387077"/>
                </a:cubicBezTo>
                <a:cubicBezTo>
                  <a:pt x="2596410" y="510493"/>
                  <a:pt x="2414092" y="654478"/>
                  <a:pt x="2283196" y="740495"/>
                </a:cubicBezTo>
                <a:cubicBezTo>
                  <a:pt x="2152300" y="826512"/>
                  <a:pt x="1929777" y="903180"/>
                  <a:pt x="1929777" y="903180"/>
                </a:cubicBezTo>
                <a:cubicBezTo>
                  <a:pt x="1806361" y="959278"/>
                  <a:pt x="1685750" y="1039685"/>
                  <a:pt x="1542700" y="1077084"/>
                </a:cubicBezTo>
                <a:cubicBezTo>
                  <a:pt x="1399650" y="1114483"/>
                  <a:pt x="1234160" y="1123833"/>
                  <a:pt x="1071475" y="1127573"/>
                </a:cubicBezTo>
                <a:cubicBezTo>
                  <a:pt x="908790" y="1131313"/>
                  <a:pt x="701227" y="1108873"/>
                  <a:pt x="566592" y="1099523"/>
                </a:cubicBezTo>
                <a:cubicBezTo>
                  <a:pt x="431956" y="1090173"/>
                  <a:pt x="358094" y="1076149"/>
                  <a:pt x="263662" y="1071474"/>
                </a:cubicBezTo>
                <a:cubicBezTo>
                  <a:pt x="169230" y="1066799"/>
                  <a:pt x="84615" y="1069136"/>
                  <a:pt x="0" y="1071474"/>
                </a:cubicBez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8914C89E-C578-4415-A2BF-4331E16007BE}"/>
              </a:ext>
            </a:extLst>
          </p:cNvPr>
          <p:cNvSpPr/>
          <p:nvPr/>
        </p:nvSpPr>
        <p:spPr>
          <a:xfrm>
            <a:off x="132878" y="6043613"/>
            <a:ext cx="431478" cy="107156"/>
          </a:xfrm>
          <a:custGeom>
            <a:avLst/>
            <a:gdLst>
              <a:gd name="connsiteX0" fmla="*/ 431478 w 431478"/>
              <a:gd name="connsiteY0" fmla="*/ 78581 h 107156"/>
              <a:gd name="connsiteX1" fmla="*/ 188591 w 431478"/>
              <a:gd name="connsiteY1" fmla="*/ 64293 h 107156"/>
              <a:gd name="connsiteX2" fmla="*/ 31428 w 431478"/>
              <a:gd name="connsiteY2" fmla="*/ 107156 h 107156"/>
              <a:gd name="connsiteX3" fmla="*/ 17141 w 431478"/>
              <a:gd name="connsiteY3" fmla="*/ 64293 h 107156"/>
              <a:gd name="connsiteX4" fmla="*/ 224310 w 431478"/>
              <a:gd name="connsiteY4" fmla="*/ 0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478" h="107156">
                <a:moveTo>
                  <a:pt x="431478" y="78581"/>
                </a:moveTo>
                <a:cubicBezTo>
                  <a:pt x="343372" y="69055"/>
                  <a:pt x="255266" y="59530"/>
                  <a:pt x="188591" y="64293"/>
                </a:cubicBezTo>
                <a:cubicBezTo>
                  <a:pt x="121916" y="69055"/>
                  <a:pt x="60003" y="107156"/>
                  <a:pt x="31428" y="107156"/>
                </a:cubicBezTo>
                <a:cubicBezTo>
                  <a:pt x="2853" y="107156"/>
                  <a:pt x="-15006" y="82152"/>
                  <a:pt x="17141" y="64293"/>
                </a:cubicBezTo>
                <a:cubicBezTo>
                  <a:pt x="49288" y="46434"/>
                  <a:pt x="136799" y="23217"/>
                  <a:pt x="224310" y="0"/>
                </a:cubicBez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B35736D2-9AB1-4FAA-89F6-62DCFC602C49}"/>
              </a:ext>
            </a:extLst>
          </p:cNvPr>
          <p:cNvSpPr/>
          <p:nvPr/>
        </p:nvSpPr>
        <p:spPr>
          <a:xfrm>
            <a:off x="392906" y="5872163"/>
            <a:ext cx="1623137" cy="229492"/>
          </a:xfrm>
          <a:custGeom>
            <a:avLst/>
            <a:gdLst>
              <a:gd name="connsiteX0" fmla="*/ 0 w 1623137"/>
              <a:gd name="connsiteY0" fmla="*/ 157162 h 229492"/>
              <a:gd name="connsiteX1" fmla="*/ 314325 w 1623137"/>
              <a:gd name="connsiteY1" fmla="*/ 164306 h 229492"/>
              <a:gd name="connsiteX2" fmla="*/ 628650 w 1623137"/>
              <a:gd name="connsiteY2" fmla="*/ 185737 h 229492"/>
              <a:gd name="connsiteX3" fmla="*/ 1042988 w 1623137"/>
              <a:gd name="connsiteY3" fmla="*/ 221456 h 229492"/>
              <a:gd name="connsiteX4" fmla="*/ 1385888 w 1623137"/>
              <a:gd name="connsiteY4" fmla="*/ 228600 h 229492"/>
              <a:gd name="connsiteX5" fmla="*/ 1535907 w 1623137"/>
              <a:gd name="connsiteY5" fmla="*/ 207168 h 229492"/>
              <a:gd name="connsiteX6" fmla="*/ 1621632 w 1623137"/>
              <a:gd name="connsiteY6" fmla="*/ 164306 h 229492"/>
              <a:gd name="connsiteX7" fmla="*/ 1571625 w 1623137"/>
              <a:gd name="connsiteY7" fmla="*/ 35718 h 229492"/>
              <a:gd name="connsiteX8" fmla="*/ 1350169 w 1623137"/>
              <a:gd name="connsiteY8" fmla="*/ 0 h 22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3137" h="229492">
                <a:moveTo>
                  <a:pt x="0" y="157162"/>
                </a:moveTo>
                <a:cubicBezTo>
                  <a:pt x="104775" y="158352"/>
                  <a:pt x="209550" y="159543"/>
                  <a:pt x="314325" y="164306"/>
                </a:cubicBezTo>
                <a:cubicBezTo>
                  <a:pt x="419100" y="169069"/>
                  <a:pt x="628650" y="185737"/>
                  <a:pt x="628650" y="185737"/>
                </a:cubicBezTo>
                <a:cubicBezTo>
                  <a:pt x="750094" y="195262"/>
                  <a:pt x="916782" y="214312"/>
                  <a:pt x="1042988" y="221456"/>
                </a:cubicBezTo>
                <a:cubicBezTo>
                  <a:pt x="1169194" y="228600"/>
                  <a:pt x="1303735" y="230981"/>
                  <a:pt x="1385888" y="228600"/>
                </a:cubicBezTo>
                <a:cubicBezTo>
                  <a:pt x="1468041" y="226219"/>
                  <a:pt x="1496616" y="217884"/>
                  <a:pt x="1535907" y="207168"/>
                </a:cubicBezTo>
                <a:cubicBezTo>
                  <a:pt x="1575198" y="196452"/>
                  <a:pt x="1615679" y="192881"/>
                  <a:pt x="1621632" y="164306"/>
                </a:cubicBezTo>
                <a:cubicBezTo>
                  <a:pt x="1627585" y="135731"/>
                  <a:pt x="1616869" y="63102"/>
                  <a:pt x="1571625" y="35718"/>
                </a:cubicBezTo>
                <a:cubicBezTo>
                  <a:pt x="1526381" y="8334"/>
                  <a:pt x="1438275" y="4167"/>
                  <a:pt x="1350169" y="0"/>
                </a:cubicBez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A8FDB1E4-0A6D-46D7-9604-9209DC695B5E}"/>
              </a:ext>
            </a:extLst>
          </p:cNvPr>
          <p:cNvSpPr/>
          <p:nvPr/>
        </p:nvSpPr>
        <p:spPr>
          <a:xfrm>
            <a:off x="7529513" y="3814763"/>
            <a:ext cx="674437" cy="985837"/>
          </a:xfrm>
          <a:custGeom>
            <a:avLst/>
            <a:gdLst>
              <a:gd name="connsiteX0" fmla="*/ 0 w 674437"/>
              <a:gd name="connsiteY0" fmla="*/ 0 h 985837"/>
              <a:gd name="connsiteX1" fmla="*/ 364331 w 674437"/>
              <a:gd name="connsiteY1" fmla="*/ 178593 h 985837"/>
              <a:gd name="connsiteX2" fmla="*/ 592931 w 674437"/>
              <a:gd name="connsiteY2" fmla="*/ 500062 h 985837"/>
              <a:gd name="connsiteX3" fmla="*/ 671512 w 674437"/>
              <a:gd name="connsiteY3" fmla="*/ 785812 h 985837"/>
              <a:gd name="connsiteX4" fmla="*/ 650081 w 674437"/>
              <a:gd name="connsiteY4" fmla="*/ 985837 h 985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4437" h="985837">
                <a:moveTo>
                  <a:pt x="0" y="0"/>
                </a:moveTo>
                <a:cubicBezTo>
                  <a:pt x="132754" y="47624"/>
                  <a:pt x="265509" y="95249"/>
                  <a:pt x="364331" y="178593"/>
                </a:cubicBezTo>
                <a:cubicBezTo>
                  <a:pt x="463153" y="261937"/>
                  <a:pt x="541734" y="398859"/>
                  <a:pt x="592931" y="500062"/>
                </a:cubicBezTo>
                <a:cubicBezTo>
                  <a:pt x="644128" y="601265"/>
                  <a:pt x="661987" y="704850"/>
                  <a:pt x="671512" y="785812"/>
                </a:cubicBezTo>
                <a:cubicBezTo>
                  <a:pt x="681037" y="866774"/>
                  <a:pt x="665559" y="926305"/>
                  <a:pt x="650081" y="985837"/>
                </a:cubicBez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0D4ADA20-AAE6-4609-86BB-2975668E1790}"/>
              </a:ext>
            </a:extLst>
          </p:cNvPr>
          <p:cNvSpPr/>
          <p:nvPr/>
        </p:nvSpPr>
        <p:spPr>
          <a:xfrm>
            <a:off x="8100175" y="229970"/>
            <a:ext cx="1774278" cy="1682977"/>
          </a:xfrm>
          <a:custGeom>
            <a:avLst/>
            <a:gdLst>
              <a:gd name="connsiteX0" fmla="*/ 179913 w 1774278"/>
              <a:gd name="connsiteY0" fmla="*/ 1682977 h 1682977"/>
              <a:gd name="connsiteX1" fmla="*/ 320159 w 1774278"/>
              <a:gd name="connsiteY1" fmla="*/ 1368828 h 1682977"/>
              <a:gd name="connsiteX2" fmla="*/ 118205 w 1774278"/>
              <a:gd name="connsiteY2" fmla="*/ 785407 h 1682977"/>
              <a:gd name="connsiteX3" fmla="*/ 11619 w 1774278"/>
              <a:gd name="connsiteY3" fmla="*/ 269304 h 1682977"/>
              <a:gd name="connsiteX4" fmla="*/ 393086 w 1774278"/>
              <a:gd name="connsiteY4" fmla="*/ 95399 h 1682977"/>
              <a:gd name="connsiteX5" fmla="*/ 1111143 w 1774278"/>
              <a:gd name="connsiteY5" fmla="*/ 32 h 1682977"/>
              <a:gd name="connsiteX6" fmla="*/ 1593587 w 1774278"/>
              <a:gd name="connsiteY6" fmla="*/ 89790 h 1682977"/>
              <a:gd name="connsiteX7" fmla="*/ 1773101 w 1774278"/>
              <a:gd name="connsiteY7" fmla="*/ 431988 h 1682977"/>
              <a:gd name="connsiteX8" fmla="*/ 1672124 w 1774278"/>
              <a:gd name="connsiteY8" fmla="*/ 880774 h 1682977"/>
              <a:gd name="connsiteX9" fmla="*/ 1688954 w 1774278"/>
              <a:gd name="connsiteY9" fmla="*/ 1307120 h 1682977"/>
              <a:gd name="connsiteX10" fmla="*/ 1688954 w 1774278"/>
              <a:gd name="connsiteY10" fmla="*/ 1481024 h 1682977"/>
              <a:gd name="connsiteX11" fmla="*/ 1369194 w 1774278"/>
              <a:gd name="connsiteY11" fmla="*/ 1531512 h 1682977"/>
              <a:gd name="connsiteX12" fmla="*/ 1329926 w 1774278"/>
              <a:gd name="connsiteY12" fmla="*/ 1346388 h 1682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74278" h="1682977">
                <a:moveTo>
                  <a:pt x="179913" y="1682977"/>
                </a:moveTo>
                <a:cubicBezTo>
                  <a:pt x="255178" y="1600700"/>
                  <a:pt x="330444" y="1518423"/>
                  <a:pt x="320159" y="1368828"/>
                </a:cubicBezTo>
                <a:cubicBezTo>
                  <a:pt x="309874" y="1219233"/>
                  <a:pt x="169628" y="968661"/>
                  <a:pt x="118205" y="785407"/>
                </a:cubicBezTo>
                <a:cubicBezTo>
                  <a:pt x="66782" y="602153"/>
                  <a:pt x="-34194" y="384305"/>
                  <a:pt x="11619" y="269304"/>
                </a:cubicBezTo>
                <a:cubicBezTo>
                  <a:pt x="57432" y="154303"/>
                  <a:pt x="209832" y="140278"/>
                  <a:pt x="393086" y="95399"/>
                </a:cubicBezTo>
                <a:cubicBezTo>
                  <a:pt x="576340" y="50520"/>
                  <a:pt x="911060" y="967"/>
                  <a:pt x="1111143" y="32"/>
                </a:cubicBezTo>
                <a:cubicBezTo>
                  <a:pt x="1311226" y="-903"/>
                  <a:pt x="1483261" y="17797"/>
                  <a:pt x="1593587" y="89790"/>
                </a:cubicBezTo>
                <a:cubicBezTo>
                  <a:pt x="1703913" y="161783"/>
                  <a:pt x="1760012" y="300157"/>
                  <a:pt x="1773101" y="431988"/>
                </a:cubicBezTo>
                <a:cubicBezTo>
                  <a:pt x="1786191" y="563819"/>
                  <a:pt x="1686149" y="734919"/>
                  <a:pt x="1672124" y="880774"/>
                </a:cubicBezTo>
                <a:cubicBezTo>
                  <a:pt x="1658100" y="1026629"/>
                  <a:pt x="1686149" y="1207078"/>
                  <a:pt x="1688954" y="1307120"/>
                </a:cubicBezTo>
                <a:cubicBezTo>
                  <a:pt x="1691759" y="1407162"/>
                  <a:pt x="1742247" y="1443625"/>
                  <a:pt x="1688954" y="1481024"/>
                </a:cubicBezTo>
                <a:cubicBezTo>
                  <a:pt x="1635661" y="1518423"/>
                  <a:pt x="1429032" y="1553951"/>
                  <a:pt x="1369194" y="1531512"/>
                </a:cubicBezTo>
                <a:cubicBezTo>
                  <a:pt x="1309356" y="1509073"/>
                  <a:pt x="1319641" y="1427730"/>
                  <a:pt x="1329926" y="1346388"/>
                </a:cubicBez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B8C812A1-6E6B-42EE-B9DC-67CC2F93EADB}"/>
              </a:ext>
            </a:extLst>
          </p:cNvPr>
          <p:cNvSpPr/>
          <p:nvPr/>
        </p:nvSpPr>
        <p:spPr>
          <a:xfrm>
            <a:off x="8135750" y="377878"/>
            <a:ext cx="1624040" cy="1158028"/>
          </a:xfrm>
          <a:custGeom>
            <a:avLst/>
            <a:gdLst>
              <a:gd name="connsiteX0" fmla="*/ 1294000 w 1624040"/>
              <a:gd name="connsiteY0" fmla="*/ 1158028 h 1158028"/>
              <a:gd name="connsiteX1" fmla="*/ 1501169 w 1624040"/>
              <a:gd name="connsiteY1" fmla="*/ 822272 h 1158028"/>
              <a:gd name="connsiteX2" fmla="*/ 1579750 w 1624040"/>
              <a:gd name="connsiteY2" fmla="*/ 515091 h 1158028"/>
              <a:gd name="connsiteX3" fmla="*/ 1608325 w 1624040"/>
              <a:gd name="connsiteY3" fmla="*/ 315066 h 1158028"/>
              <a:gd name="connsiteX4" fmla="*/ 1329719 w 1624040"/>
              <a:gd name="connsiteY4" fmla="*/ 7885 h 1158028"/>
              <a:gd name="connsiteX5" fmla="*/ 408175 w 1624040"/>
              <a:gd name="connsiteY5" fmla="*/ 93610 h 1158028"/>
              <a:gd name="connsiteX6" fmla="*/ 22413 w 1624040"/>
              <a:gd name="connsiteY6" fmla="*/ 122185 h 1158028"/>
              <a:gd name="connsiteX7" fmla="*/ 79563 w 1624040"/>
              <a:gd name="connsiteY7" fmla="*/ 372216 h 1158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040" h="1158028">
                <a:moveTo>
                  <a:pt x="1294000" y="1158028"/>
                </a:moveTo>
                <a:cubicBezTo>
                  <a:pt x="1373772" y="1043728"/>
                  <a:pt x="1453544" y="929428"/>
                  <a:pt x="1501169" y="822272"/>
                </a:cubicBezTo>
                <a:cubicBezTo>
                  <a:pt x="1548794" y="715116"/>
                  <a:pt x="1561891" y="599625"/>
                  <a:pt x="1579750" y="515091"/>
                </a:cubicBezTo>
                <a:cubicBezTo>
                  <a:pt x="1597609" y="430557"/>
                  <a:pt x="1649997" y="399600"/>
                  <a:pt x="1608325" y="315066"/>
                </a:cubicBezTo>
                <a:cubicBezTo>
                  <a:pt x="1566653" y="230532"/>
                  <a:pt x="1529744" y="44794"/>
                  <a:pt x="1329719" y="7885"/>
                </a:cubicBezTo>
                <a:cubicBezTo>
                  <a:pt x="1129694" y="-29024"/>
                  <a:pt x="626059" y="74560"/>
                  <a:pt x="408175" y="93610"/>
                </a:cubicBezTo>
                <a:cubicBezTo>
                  <a:pt x="190291" y="112660"/>
                  <a:pt x="77182" y="75751"/>
                  <a:pt x="22413" y="122185"/>
                </a:cubicBezTo>
                <a:cubicBezTo>
                  <a:pt x="-32356" y="168619"/>
                  <a:pt x="23603" y="270417"/>
                  <a:pt x="79563" y="372216"/>
                </a:cubicBez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6409D655-3535-4667-A628-F1B9998C3705}"/>
              </a:ext>
            </a:extLst>
          </p:cNvPr>
          <p:cNvSpPr/>
          <p:nvPr/>
        </p:nvSpPr>
        <p:spPr>
          <a:xfrm>
            <a:off x="7865269" y="757238"/>
            <a:ext cx="651973" cy="2050256"/>
          </a:xfrm>
          <a:custGeom>
            <a:avLst/>
            <a:gdLst>
              <a:gd name="connsiteX0" fmla="*/ 350044 w 651973"/>
              <a:gd name="connsiteY0" fmla="*/ 0 h 2050256"/>
              <a:gd name="connsiteX1" fmla="*/ 578644 w 651973"/>
              <a:gd name="connsiteY1" fmla="*/ 650081 h 2050256"/>
              <a:gd name="connsiteX2" fmla="*/ 642937 w 651973"/>
              <a:gd name="connsiteY2" fmla="*/ 950118 h 2050256"/>
              <a:gd name="connsiteX3" fmla="*/ 407194 w 651973"/>
              <a:gd name="connsiteY3" fmla="*/ 1335881 h 2050256"/>
              <a:gd name="connsiteX4" fmla="*/ 242887 w 651973"/>
              <a:gd name="connsiteY4" fmla="*/ 1714500 h 2050256"/>
              <a:gd name="connsiteX5" fmla="*/ 0 w 651973"/>
              <a:gd name="connsiteY5" fmla="*/ 2050256 h 2050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1973" h="2050256">
                <a:moveTo>
                  <a:pt x="350044" y="0"/>
                </a:moveTo>
                <a:cubicBezTo>
                  <a:pt x="439936" y="245864"/>
                  <a:pt x="529829" y="491728"/>
                  <a:pt x="578644" y="650081"/>
                </a:cubicBezTo>
                <a:cubicBezTo>
                  <a:pt x="627459" y="808434"/>
                  <a:pt x="671512" y="835818"/>
                  <a:pt x="642937" y="950118"/>
                </a:cubicBezTo>
                <a:cubicBezTo>
                  <a:pt x="614362" y="1064418"/>
                  <a:pt x="473869" y="1208484"/>
                  <a:pt x="407194" y="1335881"/>
                </a:cubicBezTo>
                <a:cubicBezTo>
                  <a:pt x="340519" y="1463278"/>
                  <a:pt x="310753" y="1595438"/>
                  <a:pt x="242887" y="1714500"/>
                </a:cubicBezTo>
                <a:cubicBezTo>
                  <a:pt x="175021" y="1833562"/>
                  <a:pt x="87510" y="1941909"/>
                  <a:pt x="0" y="2050256"/>
                </a:cubicBez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603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図 12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1" t="19074" r="20044" b="12592"/>
          <a:stretch/>
        </p:blipFill>
        <p:spPr>
          <a:xfrm>
            <a:off x="0" y="13376"/>
            <a:ext cx="9983627" cy="6853876"/>
          </a:xfrm>
          <a:prstGeom prst="rect">
            <a:avLst/>
          </a:prstGeom>
        </p:spPr>
      </p:pic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SpPr/>
          <p:nvPr/>
        </p:nvSpPr>
        <p:spPr>
          <a:xfrm>
            <a:off x="-1" y="13376"/>
            <a:ext cx="5231252" cy="659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　女子２～４区　２ｋｍ</a:t>
            </a:r>
          </a:p>
        </p:txBody>
      </p:sp>
      <p:cxnSp>
        <p:nvCxnSpPr>
          <p:cNvPr id="125" name="直線コネクタ 124"/>
          <p:cNvCxnSpPr/>
          <p:nvPr/>
        </p:nvCxnSpPr>
        <p:spPr>
          <a:xfrm>
            <a:off x="1625600" y="4610100"/>
            <a:ext cx="120650" cy="23495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8" name="フリーフォーム: 図形 127"/>
          <p:cNvSpPr/>
          <p:nvPr/>
        </p:nvSpPr>
        <p:spPr>
          <a:xfrm>
            <a:off x="1746250" y="4492619"/>
            <a:ext cx="1118828" cy="936631"/>
          </a:xfrm>
          <a:custGeom>
            <a:avLst/>
            <a:gdLst>
              <a:gd name="connsiteX0" fmla="*/ 0 w 1118828"/>
              <a:gd name="connsiteY0" fmla="*/ 269881 h 936631"/>
              <a:gd name="connsiteX1" fmla="*/ 457200 w 1118828"/>
              <a:gd name="connsiteY1" fmla="*/ 34931 h 936631"/>
              <a:gd name="connsiteX2" fmla="*/ 812800 w 1118828"/>
              <a:gd name="connsiteY2" fmla="*/ 22231 h 936631"/>
              <a:gd name="connsiteX3" fmla="*/ 1047750 w 1118828"/>
              <a:gd name="connsiteY3" fmla="*/ 238131 h 936631"/>
              <a:gd name="connsiteX4" fmla="*/ 1117600 w 1118828"/>
              <a:gd name="connsiteY4" fmla="*/ 536581 h 936631"/>
              <a:gd name="connsiteX5" fmla="*/ 1003300 w 1118828"/>
              <a:gd name="connsiteY5" fmla="*/ 809631 h 936631"/>
              <a:gd name="connsiteX6" fmla="*/ 825500 w 1118828"/>
              <a:gd name="connsiteY6" fmla="*/ 936631 h 936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8828" h="936631">
                <a:moveTo>
                  <a:pt x="0" y="269881"/>
                </a:moveTo>
                <a:cubicBezTo>
                  <a:pt x="160866" y="173043"/>
                  <a:pt x="321733" y="76206"/>
                  <a:pt x="457200" y="34931"/>
                </a:cubicBezTo>
                <a:cubicBezTo>
                  <a:pt x="592667" y="-6344"/>
                  <a:pt x="714375" y="-11636"/>
                  <a:pt x="812800" y="22231"/>
                </a:cubicBezTo>
                <a:cubicBezTo>
                  <a:pt x="911225" y="56098"/>
                  <a:pt x="996950" y="152406"/>
                  <a:pt x="1047750" y="238131"/>
                </a:cubicBezTo>
                <a:cubicBezTo>
                  <a:pt x="1098550" y="323856"/>
                  <a:pt x="1125008" y="441331"/>
                  <a:pt x="1117600" y="536581"/>
                </a:cubicBezTo>
                <a:cubicBezTo>
                  <a:pt x="1110192" y="631831"/>
                  <a:pt x="1051983" y="742956"/>
                  <a:pt x="1003300" y="809631"/>
                </a:cubicBezTo>
                <a:cubicBezTo>
                  <a:pt x="954617" y="876306"/>
                  <a:pt x="890058" y="906468"/>
                  <a:pt x="825500" y="936631"/>
                </a:cubicBezTo>
              </a:path>
            </a:pathLst>
          </a:cu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9" name="フリーフォーム: 図形 128"/>
          <p:cNvSpPr/>
          <p:nvPr/>
        </p:nvSpPr>
        <p:spPr>
          <a:xfrm>
            <a:off x="2526098" y="5481484"/>
            <a:ext cx="428496" cy="321808"/>
          </a:xfrm>
          <a:custGeom>
            <a:avLst/>
            <a:gdLst>
              <a:gd name="connsiteX0" fmla="*/ 64702 w 428496"/>
              <a:gd name="connsiteY0" fmla="*/ 0 h 321808"/>
              <a:gd name="connsiteX1" fmla="*/ 792 w 428496"/>
              <a:gd name="connsiteY1" fmla="*/ 117987 h 321808"/>
              <a:gd name="connsiteX2" fmla="*/ 104031 w 428496"/>
              <a:gd name="connsiteY2" fmla="*/ 309716 h 321808"/>
              <a:gd name="connsiteX3" fmla="*/ 246599 w 428496"/>
              <a:gd name="connsiteY3" fmla="*/ 285135 h 321808"/>
              <a:gd name="connsiteX4" fmla="*/ 428496 w 428496"/>
              <a:gd name="connsiteY4" fmla="*/ 147484 h 321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496" h="321808">
                <a:moveTo>
                  <a:pt x="64702" y="0"/>
                </a:moveTo>
                <a:cubicBezTo>
                  <a:pt x="29469" y="33184"/>
                  <a:pt x="-5763" y="66368"/>
                  <a:pt x="792" y="117987"/>
                </a:cubicBezTo>
                <a:cubicBezTo>
                  <a:pt x="7347" y="169606"/>
                  <a:pt x="63063" y="281858"/>
                  <a:pt x="104031" y="309716"/>
                </a:cubicBezTo>
                <a:cubicBezTo>
                  <a:pt x="144999" y="337574"/>
                  <a:pt x="192522" y="312174"/>
                  <a:pt x="246599" y="285135"/>
                </a:cubicBezTo>
                <a:cubicBezTo>
                  <a:pt x="300676" y="258096"/>
                  <a:pt x="364586" y="202790"/>
                  <a:pt x="428496" y="147484"/>
                </a:cubicBezTo>
              </a:path>
            </a:pathLst>
          </a:cu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0" name="フリーフォーム: 図形 129"/>
          <p:cNvSpPr/>
          <p:nvPr/>
        </p:nvSpPr>
        <p:spPr>
          <a:xfrm>
            <a:off x="2939845" y="4669892"/>
            <a:ext cx="1174955" cy="968908"/>
          </a:xfrm>
          <a:custGeom>
            <a:avLst/>
            <a:gdLst>
              <a:gd name="connsiteX0" fmla="*/ 0 w 1174955"/>
              <a:gd name="connsiteY0" fmla="*/ 968908 h 968908"/>
              <a:gd name="connsiteX1" fmla="*/ 285136 w 1174955"/>
              <a:gd name="connsiteY1" fmla="*/ 752598 h 968908"/>
              <a:gd name="connsiteX2" fmla="*/ 511278 w 1174955"/>
              <a:gd name="connsiteY2" fmla="*/ 477295 h 968908"/>
              <a:gd name="connsiteX3" fmla="*/ 727587 w 1174955"/>
              <a:gd name="connsiteY3" fmla="*/ 74173 h 968908"/>
              <a:gd name="connsiteX4" fmla="*/ 845574 w 1174955"/>
              <a:gd name="connsiteY4" fmla="*/ 431 h 968908"/>
              <a:gd name="connsiteX5" fmla="*/ 1027471 w 1174955"/>
              <a:gd name="connsiteY5" fmla="*/ 44676 h 968908"/>
              <a:gd name="connsiteX6" fmla="*/ 1174955 w 1174955"/>
              <a:gd name="connsiteY6" fmla="*/ 64340 h 968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4955" h="968908">
                <a:moveTo>
                  <a:pt x="0" y="968908"/>
                </a:moveTo>
                <a:cubicBezTo>
                  <a:pt x="99961" y="901720"/>
                  <a:pt x="199923" y="834533"/>
                  <a:pt x="285136" y="752598"/>
                </a:cubicBezTo>
                <a:cubicBezTo>
                  <a:pt x="370349" y="670663"/>
                  <a:pt x="437536" y="590366"/>
                  <a:pt x="511278" y="477295"/>
                </a:cubicBezTo>
                <a:cubicBezTo>
                  <a:pt x="585020" y="364224"/>
                  <a:pt x="671871" y="153650"/>
                  <a:pt x="727587" y="74173"/>
                </a:cubicBezTo>
                <a:cubicBezTo>
                  <a:pt x="783303" y="-5304"/>
                  <a:pt x="795593" y="5347"/>
                  <a:pt x="845574" y="431"/>
                </a:cubicBezTo>
                <a:cubicBezTo>
                  <a:pt x="895555" y="-4485"/>
                  <a:pt x="972574" y="34025"/>
                  <a:pt x="1027471" y="44676"/>
                </a:cubicBezTo>
                <a:cubicBezTo>
                  <a:pt x="1082368" y="55327"/>
                  <a:pt x="1128661" y="59833"/>
                  <a:pt x="1174955" y="64340"/>
                </a:cubicBezTo>
              </a:path>
            </a:pathLst>
          </a:cu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1" name="フリーフォーム: 図形 130"/>
          <p:cNvSpPr/>
          <p:nvPr/>
        </p:nvSpPr>
        <p:spPr>
          <a:xfrm>
            <a:off x="4119716" y="3718739"/>
            <a:ext cx="2177845" cy="1016603"/>
          </a:xfrm>
          <a:custGeom>
            <a:avLst/>
            <a:gdLst>
              <a:gd name="connsiteX0" fmla="*/ 0 w 2177845"/>
              <a:gd name="connsiteY0" fmla="*/ 995829 h 1016603"/>
              <a:gd name="connsiteX1" fmla="*/ 324465 w 2177845"/>
              <a:gd name="connsiteY1" fmla="*/ 981080 h 1016603"/>
              <a:gd name="connsiteX2" fmla="*/ 776749 w 2177845"/>
              <a:gd name="connsiteY2" fmla="*/ 666448 h 1016603"/>
              <a:gd name="connsiteX3" fmla="*/ 1307690 w 2177845"/>
              <a:gd name="connsiteY3" fmla="*/ 169919 h 1016603"/>
              <a:gd name="connsiteX4" fmla="*/ 1715729 w 2177845"/>
              <a:gd name="connsiteY4" fmla="*/ 2771 h 1016603"/>
              <a:gd name="connsiteX5" fmla="*/ 2177845 w 2177845"/>
              <a:gd name="connsiteY5" fmla="*/ 81429 h 1016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845" h="1016603">
                <a:moveTo>
                  <a:pt x="0" y="995829"/>
                </a:moveTo>
                <a:cubicBezTo>
                  <a:pt x="97503" y="1015903"/>
                  <a:pt x="195007" y="1035977"/>
                  <a:pt x="324465" y="981080"/>
                </a:cubicBezTo>
                <a:cubicBezTo>
                  <a:pt x="453923" y="926183"/>
                  <a:pt x="612878" y="801641"/>
                  <a:pt x="776749" y="666448"/>
                </a:cubicBezTo>
                <a:cubicBezTo>
                  <a:pt x="940620" y="531255"/>
                  <a:pt x="1151193" y="280532"/>
                  <a:pt x="1307690" y="169919"/>
                </a:cubicBezTo>
                <a:cubicBezTo>
                  <a:pt x="1464187" y="59306"/>
                  <a:pt x="1570703" y="17519"/>
                  <a:pt x="1715729" y="2771"/>
                </a:cubicBezTo>
                <a:cubicBezTo>
                  <a:pt x="1860755" y="-11977"/>
                  <a:pt x="2019300" y="34726"/>
                  <a:pt x="2177845" y="81429"/>
                </a:cubicBezTo>
              </a:path>
            </a:pathLst>
          </a:cu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0" name="フリーフォーム: 図形 149"/>
          <p:cNvSpPr/>
          <p:nvPr/>
        </p:nvSpPr>
        <p:spPr>
          <a:xfrm>
            <a:off x="4763729" y="3903406"/>
            <a:ext cx="762000" cy="678426"/>
          </a:xfrm>
          <a:custGeom>
            <a:avLst/>
            <a:gdLst>
              <a:gd name="connsiteX0" fmla="*/ 762000 w 762000"/>
              <a:gd name="connsiteY0" fmla="*/ 0 h 678426"/>
              <a:gd name="connsiteX1" fmla="*/ 388374 w 762000"/>
              <a:gd name="connsiteY1" fmla="*/ 329381 h 678426"/>
              <a:gd name="connsiteX2" fmla="*/ 0 w 762000"/>
              <a:gd name="connsiteY2" fmla="*/ 678426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0" h="678426">
                <a:moveTo>
                  <a:pt x="762000" y="0"/>
                </a:moveTo>
                <a:lnTo>
                  <a:pt x="388374" y="329381"/>
                </a:lnTo>
                <a:lnTo>
                  <a:pt x="0" y="678426"/>
                </a:lnTo>
              </a:path>
            </a:pathLst>
          </a:cu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1" name="フリーフォーム: 図形 150"/>
          <p:cNvSpPr/>
          <p:nvPr/>
        </p:nvSpPr>
        <p:spPr>
          <a:xfrm>
            <a:off x="3623187" y="4640826"/>
            <a:ext cx="1101213" cy="344129"/>
          </a:xfrm>
          <a:custGeom>
            <a:avLst/>
            <a:gdLst>
              <a:gd name="connsiteX0" fmla="*/ 1101213 w 1101213"/>
              <a:gd name="connsiteY0" fmla="*/ 0 h 344129"/>
              <a:gd name="connsiteX1" fmla="*/ 830826 w 1101213"/>
              <a:gd name="connsiteY1" fmla="*/ 122903 h 344129"/>
              <a:gd name="connsiteX2" fmla="*/ 491613 w 1101213"/>
              <a:gd name="connsiteY2" fmla="*/ 167148 h 344129"/>
              <a:gd name="connsiteX3" fmla="*/ 285136 w 1101213"/>
              <a:gd name="connsiteY3" fmla="*/ 117987 h 344129"/>
              <a:gd name="connsiteX4" fmla="*/ 172065 w 1101213"/>
              <a:gd name="connsiteY4" fmla="*/ 58993 h 344129"/>
              <a:gd name="connsiteX5" fmla="*/ 108155 w 1101213"/>
              <a:gd name="connsiteY5" fmla="*/ 132735 h 344129"/>
              <a:gd name="connsiteX6" fmla="*/ 0 w 1101213"/>
              <a:gd name="connsiteY6" fmla="*/ 344129 h 344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1213" h="344129">
                <a:moveTo>
                  <a:pt x="1101213" y="0"/>
                </a:moveTo>
                <a:cubicBezTo>
                  <a:pt x="1016819" y="47522"/>
                  <a:pt x="932426" y="95045"/>
                  <a:pt x="830826" y="122903"/>
                </a:cubicBezTo>
                <a:cubicBezTo>
                  <a:pt x="729226" y="150761"/>
                  <a:pt x="582561" y="167967"/>
                  <a:pt x="491613" y="167148"/>
                </a:cubicBezTo>
                <a:cubicBezTo>
                  <a:pt x="400665" y="166329"/>
                  <a:pt x="338394" y="136013"/>
                  <a:pt x="285136" y="117987"/>
                </a:cubicBezTo>
                <a:cubicBezTo>
                  <a:pt x="231878" y="99961"/>
                  <a:pt x="201562" y="56535"/>
                  <a:pt x="172065" y="58993"/>
                </a:cubicBezTo>
                <a:cubicBezTo>
                  <a:pt x="142568" y="61451"/>
                  <a:pt x="136832" y="85212"/>
                  <a:pt x="108155" y="132735"/>
                </a:cubicBezTo>
                <a:cubicBezTo>
                  <a:pt x="79478" y="180258"/>
                  <a:pt x="39739" y="262193"/>
                  <a:pt x="0" y="344129"/>
                </a:cubicBezTo>
              </a:path>
            </a:pathLst>
          </a:cu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5" name="フリーフォーム: 図形 164"/>
          <p:cNvSpPr/>
          <p:nvPr/>
        </p:nvSpPr>
        <p:spPr>
          <a:xfrm>
            <a:off x="1002354" y="4832555"/>
            <a:ext cx="634717" cy="1060465"/>
          </a:xfrm>
          <a:custGeom>
            <a:avLst/>
            <a:gdLst>
              <a:gd name="connsiteX0" fmla="*/ 605220 w 634717"/>
              <a:gd name="connsiteY0" fmla="*/ 1047135 h 1060465"/>
              <a:gd name="connsiteX1" fmla="*/ 349581 w 634717"/>
              <a:gd name="connsiteY1" fmla="*/ 1042219 h 1060465"/>
              <a:gd name="connsiteX2" fmla="*/ 123440 w 634717"/>
              <a:gd name="connsiteY2" fmla="*/ 870155 h 1060465"/>
              <a:gd name="connsiteX3" fmla="*/ 536 w 634717"/>
              <a:gd name="connsiteY3" fmla="*/ 594851 h 1060465"/>
              <a:gd name="connsiteX4" fmla="*/ 89027 w 634717"/>
              <a:gd name="connsiteY4" fmla="*/ 309716 h 1060465"/>
              <a:gd name="connsiteX5" fmla="*/ 320085 w 634717"/>
              <a:gd name="connsiteY5" fmla="*/ 132735 h 1060465"/>
              <a:gd name="connsiteX6" fmla="*/ 634717 w 634717"/>
              <a:gd name="connsiteY6" fmla="*/ 0 h 1060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717" h="1060465">
                <a:moveTo>
                  <a:pt x="605220" y="1047135"/>
                </a:moveTo>
                <a:cubicBezTo>
                  <a:pt x="517549" y="1059425"/>
                  <a:pt x="429878" y="1071716"/>
                  <a:pt x="349581" y="1042219"/>
                </a:cubicBezTo>
                <a:cubicBezTo>
                  <a:pt x="269284" y="1012722"/>
                  <a:pt x="181614" y="944716"/>
                  <a:pt x="123440" y="870155"/>
                </a:cubicBezTo>
                <a:cubicBezTo>
                  <a:pt x="65266" y="795594"/>
                  <a:pt x="6271" y="688257"/>
                  <a:pt x="536" y="594851"/>
                </a:cubicBezTo>
                <a:cubicBezTo>
                  <a:pt x="-5200" y="501444"/>
                  <a:pt x="35769" y="386735"/>
                  <a:pt x="89027" y="309716"/>
                </a:cubicBezTo>
                <a:cubicBezTo>
                  <a:pt x="142285" y="232697"/>
                  <a:pt x="229137" y="184354"/>
                  <a:pt x="320085" y="132735"/>
                </a:cubicBezTo>
                <a:cubicBezTo>
                  <a:pt x="411033" y="81116"/>
                  <a:pt x="522875" y="40558"/>
                  <a:pt x="634717" y="0"/>
                </a:cubicBezTo>
              </a:path>
            </a:pathLst>
          </a:cu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07E41292-2767-4E74-9084-6B6BB002CA9E}"/>
              </a:ext>
            </a:extLst>
          </p:cNvPr>
          <p:cNvSpPr/>
          <p:nvPr/>
        </p:nvSpPr>
        <p:spPr>
          <a:xfrm>
            <a:off x="8132673" y="5286377"/>
            <a:ext cx="88197" cy="257175"/>
          </a:xfrm>
          <a:custGeom>
            <a:avLst/>
            <a:gdLst>
              <a:gd name="connsiteX0" fmla="*/ 75497 w 88197"/>
              <a:gd name="connsiteY0" fmla="*/ 142875 h 257175"/>
              <a:gd name="connsiteX1" fmla="*/ 82641 w 88197"/>
              <a:gd name="connsiteY1" fmla="*/ 235743 h 257175"/>
              <a:gd name="connsiteX2" fmla="*/ 4060 w 88197"/>
              <a:gd name="connsiteY2" fmla="*/ 235743 h 257175"/>
              <a:gd name="connsiteX3" fmla="*/ 18347 w 88197"/>
              <a:gd name="connsiteY3" fmla="*/ 0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197" h="257175">
                <a:moveTo>
                  <a:pt x="75497" y="142875"/>
                </a:moveTo>
                <a:cubicBezTo>
                  <a:pt x="85022" y="181570"/>
                  <a:pt x="94547" y="220265"/>
                  <a:pt x="82641" y="235743"/>
                </a:cubicBezTo>
                <a:cubicBezTo>
                  <a:pt x="70735" y="251221"/>
                  <a:pt x="14776" y="275033"/>
                  <a:pt x="4060" y="235743"/>
                </a:cubicBezTo>
                <a:cubicBezTo>
                  <a:pt x="-6656" y="196453"/>
                  <a:pt x="5845" y="98226"/>
                  <a:pt x="18347" y="0"/>
                </a:cubicBez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B9400694-B326-41D0-B637-F73BCA0F880F}"/>
              </a:ext>
            </a:extLst>
          </p:cNvPr>
          <p:cNvSpPr/>
          <p:nvPr/>
        </p:nvSpPr>
        <p:spPr>
          <a:xfrm>
            <a:off x="594640" y="5043225"/>
            <a:ext cx="2995642" cy="1127989"/>
          </a:xfrm>
          <a:custGeom>
            <a:avLst/>
            <a:gdLst>
              <a:gd name="connsiteX0" fmla="*/ 2995642 w 2995642"/>
              <a:gd name="connsiteY0" fmla="*/ 0 h 1127989"/>
              <a:gd name="connsiteX1" fmla="*/ 2715151 w 2995642"/>
              <a:gd name="connsiteY1" fmla="*/ 387077 h 1127989"/>
              <a:gd name="connsiteX2" fmla="*/ 2283196 w 2995642"/>
              <a:gd name="connsiteY2" fmla="*/ 740495 h 1127989"/>
              <a:gd name="connsiteX3" fmla="*/ 1929777 w 2995642"/>
              <a:gd name="connsiteY3" fmla="*/ 903180 h 1127989"/>
              <a:gd name="connsiteX4" fmla="*/ 1542700 w 2995642"/>
              <a:gd name="connsiteY4" fmla="*/ 1077084 h 1127989"/>
              <a:gd name="connsiteX5" fmla="*/ 1071475 w 2995642"/>
              <a:gd name="connsiteY5" fmla="*/ 1127573 h 1127989"/>
              <a:gd name="connsiteX6" fmla="*/ 566592 w 2995642"/>
              <a:gd name="connsiteY6" fmla="*/ 1099523 h 1127989"/>
              <a:gd name="connsiteX7" fmla="*/ 263662 w 2995642"/>
              <a:gd name="connsiteY7" fmla="*/ 1071474 h 1127989"/>
              <a:gd name="connsiteX8" fmla="*/ 0 w 2995642"/>
              <a:gd name="connsiteY8" fmla="*/ 1071474 h 1127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5642" h="1127989">
                <a:moveTo>
                  <a:pt x="2995642" y="0"/>
                </a:moveTo>
                <a:cubicBezTo>
                  <a:pt x="2914767" y="131830"/>
                  <a:pt x="2833892" y="263661"/>
                  <a:pt x="2715151" y="387077"/>
                </a:cubicBezTo>
                <a:cubicBezTo>
                  <a:pt x="2596410" y="510493"/>
                  <a:pt x="2414092" y="654478"/>
                  <a:pt x="2283196" y="740495"/>
                </a:cubicBezTo>
                <a:cubicBezTo>
                  <a:pt x="2152300" y="826512"/>
                  <a:pt x="1929777" y="903180"/>
                  <a:pt x="1929777" y="903180"/>
                </a:cubicBezTo>
                <a:cubicBezTo>
                  <a:pt x="1806361" y="959278"/>
                  <a:pt x="1685750" y="1039685"/>
                  <a:pt x="1542700" y="1077084"/>
                </a:cubicBezTo>
                <a:cubicBezTo>
                  <a:pt x="1399650" y="1114483"/>
                  <a:pt x="1234160" y="1123833"/>
                  <a:pt x="1071475" y="1127573"/>
                </a:cubicBezTo>
                <a:cubicBezTo>
                  <a:pt x="908790" y="1131313"/>
                  <a:pt x="701227" y="1108873"/>
                  <a:pt x="566592" y="1099523"/>
                </a:cubicBezTo>
                <a:cubicBezTo>
                  <a:pt x="431956" y="1090173"/>
                  <a:pt x="358094" y="1076149"/>
                  <a:pt x="263662" y="1071474"/>
                </a:cubicBezTo>
                <a:cubicBezTo>
                  <a:pt x="169230" y="1066799"/>
                  <a:pt x="84615" y="1069136"/>
                  <a:pt x="0" y="1071474"/>
                </a:cubicBez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8914C89E-C578-4415-A2BF-4331E16007BE}"/>
              </a:ext>
            </a:extLst>
          </p:cNvPr>
          <p:cNvSpPr/>
          <p:nvPr/>
        </p:nvSpPr>
        <p:spPr>
          <a:xfrm>
            <a:off x="132878" y="6043613"/>
            <a:ext cx="431478" cy="107156"/>
          </a:xfrm>
          <a:custGeom>
            <a:avLst/>
            <a:gdLst>
              <a:gd name="connsiteX0" fmla="*/ 431478 w 431478"/>
              <a:gd name="connsiteY0" fmla="*/ 78581 h 107156"/>
              <a:gd name="connsiteX1" fmla="*/ 188591 w 431478"/>
              <a:gd name="connsiteY1" fmla="*/ 64293 h 107156"/>
              <a:gd name="connsiteX2" fmla="*/ 31428 w 431478"/>
              <a:gd name="connsiteY2" fmla="*/ 107156 h 107156"/>
              <a:gd name="connsiteX3" fmla="*/ 17141 w 431478"/>
              <a:gd name="connsiteY3" fmla="*/ 64293 h 107156"/>
              <a:gd name="connsiteX4" fmla="*/ 224310 w 431478"/>
              <a:gd name="connsiteY4" fmla="*/ 0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478" h="107156">
                <a:moveTo>
                  <a:pt x="431478" y="78581"/>
                </a:moveTo>
                <a:cubicBezTo>
                  <a:pt x="343372" y="69055"/>
                  <a:pt x="255266" y="59530"/>
                  <a:pt x="188591" y="64293"/>
                </a:cubicBezTo>
                <a:cubicBezTo>
                  <a:pt x="121916" y="69055"/>
                  <a:pt x="60003" y="107156"/>
                  <a:pt x="31428" y="107156"/>
                </a:cubicBezTo>
                <a:cubicBezTo>
                  <a:pt x="2853" y="107156"/>
                  <a:pt x="-15006" y="82152"/>
                  <a:pt x="17141" y="64293"/>
                </a:cubicBezTo>
                <a:cubicBezTo>
                  <a:pt x="49288" y="46434"/>
                  <a:pt x="136799" y="23217"/>
                  <a:pt x="224310" y="0"/>
                </a:cubicBez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B35736D2-9AB1-4FAA-89F6-62DCFC602C49}"/>
              </a:ext>
            </a:extLst>
          </p:cNvPr>
          <p:cNvSpPr/>
          <p:nvPr/>
        </p:nvSpPr>
        <p:spPr>
          <a:xfrm>
            <a:off x="392906" y="5872163"/>
            <a:ext cx="1623137" cy="229492"/>
          </a:xfrm>
          <a:custGeom>
            <a:avLst/>
            <a:gdLst>
              <a:gd name="connsiteX0" fmla="*/ 0 w 1623137"/>
              <a:gd name="connsiteY0" fmla="*/ 157162 h 229492"/>
              <a:gd name="connsiteX1" fmla="*/ 314325 w 1623137"/>
              <a:gd name="connsiteY1" fmla="*/ 164306 h 229492"/>
              <a:gd name="connsiteX2" fmla="*/ 628650 w 1623137"/>
              <a:gd name="connsiteY2" fmla="*/ 185737 h 229492"/>
              <a:gd name="connsiteX3" fmla="*/ 1042988 w 1623137"/>
              <a:gd name="connsiteY3" fmla="*/ 221456 h 229492"/>
              <a:gd name="connsiteX4" fmla="*/ 1385888 w 1623137"/>
              <a:gd name="connsiteY4" fmla="*/ 228600 h 229492"/>
              <a:gd name="connsiteX5" fmla="*/ 1535907 w 1623137"/>
              <a:gd name="connsiteY5" fmla="*/ 207168 h 229492"/>
              <a:gd name="connsiteX6" fmla="*/ 1621632 w 1623137"/>
              <a:gd name="connsiteY6" fmla="*/ 164306 h 229492"/>
              <a:gd name="connsiteX7" fmla="*/ 1571625 w 1623137"/>
              <a:gd name="connsiteY7" fmla="*/ 35718 h 229492"/>
              <a:gd name="connsiteX8" fmla="*/ 1350169 w 1623137"/>
              <a:gd name="connsiteY8" fmla="*/ 0 h 22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3137" h="229492">
                <a:moveTo>
                  <a:pt x="0" y="157162"/>
                </a:moveTo>
                <a:cubicBezTo>
                  <a:pt x="104775" y="158352"/>
                  <a:pt x="209550" y="159543"/>
                  <a:pt x="314325" y="164306"/>
                </a:cubicBezTo>
                <a:cubicBezTo>
                  <a:pt x="419100" y="169069"/>
                  <a:pt x="628650" y="185737"/>
                  <a:pt x="628650" y="185737"/>
                </a:cubicBezTo>
                <a:cubicBezTo>
                  <a:pt x="750094" y="195262"/>
                  <a:pt x="916782" y="214312"/>
                  <a:pt x="1042988" y="221456"/>
                </a:cubicBezTo>
                <a:cubicBezTo>
                  <a:pt x="1169194" y="228600"/>
                  <a:pt x="1303735" y="230981"/>
                  <a:pt x="1385888" y="228600"/>
                </a:cubicBezTo>
                <a:cubicBezTo>
                  <a:pt x="1468041" y="226219"/>
                  <a:pt x="1496616" y="217884"/>
                  <a:pt x="1535907" y="207168"/>
                </a:cubicBezTo>
                <a:cubicBezTo>
                  <a:pt x="1575198" y="196452"/>
                  <a:pt x="1615679" y="192881"/>
                  <a:pt x="1621632" y="164306"/>
                </a:cubicBezTo>
                <a:cubicBezTo>
                  <a:pt x="1627585" y="135731"/>
                  <a:pt x="1616869" y="63102"/>
                  <a:pt x="1571625" y="35718"/>
                </a:cubicBezTo>
                <a:cubicBezTo>
                  <a:pt x="1526381" y="8334"/>
                  <a:pt x="1438275" y="4167"/>
                  <a:pt x="1350169" y="0"/>
                </a:cubicBez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BB48B0C8-F687-4C8E-8530-5F3E42AA204B}"/>
              </a:ext>
            </a:extLst>
          </p:cNvPr>
          <p:cNvSpPr/>
          <p:nvPr/>
        </p:nvSpPr>
        <p:spPr>
          <a:xfrm>
            <a:off x="6300788" y="3802078"/>
            <a:ext cx="1921668" cy="1534303"/>
          </a:xfrm>
          <a:custGeom>
            <a:avLst/>
            <a:gdLst>
              <a:gd name="connsiteX0" fmla="*/ 0 w 1921668"/>
              <a:gd name="connsiteY0" fmla="*/ 19828 h 1534303"/>
              <a:gd name="connsiteX1" fmla="*/ 278606 w 1921668"/>
              <a:gd name="connsiteY1" fmla="*/ 134128 h 1534303"/>
              <a:gd name="connsiteX2" fmla="*/ 828675 w 1921668"/>
              <a:gd name="connsiteY2" fmla="*/ 19828 h 1534303"/>
              <a:gd name="connsiteX3" fmla="*/ 1050131 w 1921668"/>
              <a:gd name="connsiteY3" fmla="*/ 5541 h 1534303"/>
              <a:gd name="connsiteX4" fmla="*/ 1271587 w 1921668"/>
              <a:gd name="connsiteY4" fmla="*/ 12685 h 1534303"/>
              <a:gd name="connsiteX5" fmla="*/ 1500187 w 1921668"/>
              <a:gd name="connsiteY5" fmla="*/ 141272 h 1534303"/>
              <a:gd name="connsiteX6" fmla="*/ 1793081 w 1921668"/>
              <a:gd name="connsiteY6" fmla="*/ 462741 h 1534303"/>
              <a:gd name="connsiteX7" fmla="*/ 1907381 w 1921668"/>
              <a:gd name="connsiteY7" fmla="*/ 784210 h 1534303"/>
              <a:gd name="connsiteX8" fmla="*/ 1871662 w 1921668"/>
              <a:gd name="connsiteY8" fmla="*/ 1177116 h 1534303"/>
              <a:gd name="connsiteX9" fmla="*/ 1921668 w 1921668"/>
              <a:gd name="connsiteY9" fmla="*/ 1534303 h 153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21668" h="1534303">
                <a:moveTo>
                  <a:pt x="0" y="19828"/>
                </a:moveTo>
                <a:cubicBezTo>
                  <a:pt x="70247" y="76978"/>
                  <a:pt x="140494" y="134128"/>
                  <a:pt x="278606" y="134128"/>
                </a:cubicBezTo>
                <a:cubicBezTo>
                  <a:pt x="416718" y="134128"/>
                  <a:pt x="700087" y="41259"/>
                  <a:pt x="828675" y="19828"/>
                </a:cubicBezTo>
                <a:cubicBezTo>
                  <a:pt x="957263" y="-1603"/>
                  <a:pt x="976312" y="6731"/>
                  <a:pt x="1050131" y="5541"/>
                </a:cubicBezTo>
                <a:cubicBezTo>
                  <a:pt x="1123950" y="4351"/>
                  <a:pt x="1196578" y="-9937"/>
                  <a:pt x="1271587" y="12685"/>
                </a:cubicBezTo>
                <a:cubicBezTo>
                  <a:pt x="1346596" y="35307"/>
                  <a:pt x="1413271" y="66263"/>
                  <a:pt x="1500187" y="141272"/>
                </a:cubicBezTo>
                <a:cubicBezTo>
                  <a:pt x="1587103" y="216281"/>
                  <a:pt x="1725215" y="355585"/>
                  <a:pt x="1793081" y="462741"/>
                </a:cubicBezTo>
                <a:cubicBezTo>
                  <a:pt x="1860947" y="569897"/>
                  <a:pt x="1894284" y="665148"/>
                  <a:pt x="1907381" y="784210"/>
                </a:cubicBezTo>
                <a:cubicBezTo>
                  <a:pt x="1920478" y="903273"/>
                  <a:pt x="1869281" y="1052101"/>
                  <a:pt x="1871662" y="1177116"/>
                </a:cubicBezTo>
                <a:cubicBezTo>
                  <a:pt x="1874043" y="1302131"/>
                  <a:pt x="1897855" y="1418217"/>
                  <a:pt x="1921668" y="1534303"/>
                </a:cubicBez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1FDE7F69-E4BA-40CE-8DD1-7F2E337B7B3B}"/>
              </a:ext>
            </a:extLst>
          </p:cNvPr>
          <p:cNvSpPr/>
          <p:nvPr/>
        </p:nvSpPr>
        <p:spPr>
          <a:xfrm>
            <a:off x="5557838" y="3807465"/>
            <a:ext cx="2586329" cy="1428904"/>
          </a:xfrm>
          <a:custGeom>
            <a:avLst/>
            <a:gdLst>
              <a:gd name="connsiteX0" fmla="*/ 2507456 w 2586329"/>
              <a:gd name="connsiteY0" fmla="*/ 1428904 h 1428904"/>
              <a:gd name="connsiteX1" fmla="*/ 2543175 w 2586329"/>
              <a:gd name="connsiteY1" fmla="*/ 671666 h 1428904"/>
              <a:gd name="connsiteX2" fmla="*/ 1985962 w 2586329"/>
              <a:gd name="connsiteY2" fmla="*/ 93023 h 1428904"/>
              <a:gd name="connsiteX3" fmla="*/ 1135856 w 2586329"/>
              <a:gd name="connsiteY3" fmla="*/ 207323 h 1428904"/>
              <a:gd name="connsiteX4" fmla="*/ 571500 w 2586329"/>
              <a:gd name="connsiteY4" fmla="*/ 14441 h 1428904"/>
              <a:gd name="connsiteX5" fmla="*/ 0 w 2586329"/>
              <a:gd name="connsiteY5" fmla="*/ 28729 h 1428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6329" h="1428904">
                <a:moveTo>
                  <a:pt x="2507456" y="1428904"/>
                </a:moveTo>
                <a:cubicBezTo>
                  <a:pt x="2568773" y="1161608"/>
                  <a:pt x="2630091" y="894313"/>
                  <a:pt x="2543175" y="671666"/>
                </a:cubicBezTo>
                <a:cubicBezTo>
                  <a:pt x="2456259" y="449019"/>
                  <a:pt x="2220515" y="170413"/>
                  <a:pt x="1985962" y="93023"/>
                </a:cubicBezTo>
                <a:cubicBezTo>
                  <a:pt x="1751409" y="15632"/>
                  <a:pt x="1371600" y="220420"/>
                  <a:pt x="1135856" y="207323"/>
                </a:cubicBezTo>
                <a:cubicBezTo>
                  <a:pt x="900112" y="194226"/>
                  <a:pt x="760809" y="44207"/>
                  <a:pt x="571500" y="14441"/>
                </a:cubicBezTo>
                <a:cubicBezTo>
                  <a:pt x="382191" y="-15325"/>
                  <a:pt x="191095" y="6702"/>
                  <a:pt x="0" y="28729"/>
                </a:cubicBez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203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6</Words>
  <Application>Microsoft Office PowerPoint</Application>
  <PresentationFormat>ワイド画面</PresentationFormat>
  <Paragraphs>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瀧本剛史</dc:creator>
  <cp:lastModifiedBy>和歌山市教育委員会</cp:lastModifiedBy>
  <cp:revision>41</cp:revision>
  <dcterms:created xsi:type="dcterms:W3CDTF">2016-11-23T06:35:06Z</dcterms:created>
  <dcterms:modified xsi:type="dcterms:W3CDTF">2018-08-29T08:45:58Z</dcterms:modified>
</cp:coreProperties>
</file>